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95" r:id="rId4"/>
    <p:sldId id="296" r:id="rId5"/>
    <p:sldId id="258" r:id="rId6"/>
    <p:sldId id="259" r:id="rId7"/>
    <p:sldId id="260" r:id="rId8"/>
    <p:sldId id="301" r:id="rId9"/>
    <p:sldId id="261" r:id="rId10"/>
    <p:sldId id="262" r:id="rId11"/>
    <p:sldId id="263" r:id="rId12"/>
    <p:sldId id="270" r:id="rId13"/>
    <p:sldId id="297" r:id="rId14"/>
    <p:sldId id="298" r:id="rId15"/>
    <p:sldId id="275" r:id="rId16"/>
    <p:sldId id="302" r:id="rId17"/>
    <p:sldId id="277" r:id="rId18"/>
    <p:sldId id="278" r:id="rId19"/>
    <p:sldId id="279" r:id="rId20"/>
    <p:sldId id="282" r:id="rId21"/>
    <p:sldId id="280" r:id="rId22"/>
    <p:sldId id="284" r:id="rId23"/>
    <p:sldId id="285" r:id="rId24"/>
    <p:sldId id="286" r:id="rId25"/>
    <p:sldId id="303" r:id="rId26"/>
    <p:sldId id="288" r:id="rId27"/>
    <p:sldId id="289" r:id="rId28"/>
    <p:sldId id="300" r:id="rId29"/>
    <p:sldId id="290" r:id="rId30"/>
    <p:sldId id="291" r:id="rId31"/>
    <p:sldId id="304" r:id="rId32"/>
    <p:sldId id="265" r:id="rId33"/>
    <p:sldId id="266" r:id="rId34"/>
    <p:sldId id="267" r:id="rId35"/>
    <p:sldId id="268" r:id="rId36"/>
    <p:sldId id="269" r:id="rId37"/>
    <p:sldId id="293" r:id="rId38"/>
  </p:sldIdLst>
  <p:sldSz cx="12192000" cy="6858000"/>
  <p:notesSz cx="7010400" cy="9296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48841-AD35-4F5F-9242-EEAE41BED03E}" v="13" dt="2022-06-28T21:01:00.414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" userId="b9370baf-4eef-4553-acde-8ccab76464a8" providerId="ADAL" clId="{0E57D4DE-D1AB-4E0E-8744-16176841C7E6}"/>
    <pc:docChg chg="custSel delSld modSld">
      <pc:chgData name="ANITA" userId="b9370baf-4eef-4553-acde-8ccab76464a8" providerId="ADAL" clId="{0E57D4DE-D1AB-4E0E-8744-16176841C7E6}" dt="2022-06-29T11:23:47.310" v="6" actId="2696"/>
      <pc:docMkLst>
        <pc:docMk/>
      </pc:docMkLst>
      <pc:sldChg chg="addSp modSp mod setBg">
        <pc:chgData name="ANITA" userId="b9370baf-4eef-4553-acde-8ccab76464a8" providerId="ADAL" clId="{0E57D4DE-D1AB-4E0E-8744-16176841C7E6}" dt="2022-06-29T11:23:03.621" v="0" actId="26606"/>
        <pc:sldMkLst>
          <pc:docMk/>
          <pc:sldMk cId="3694451689" sldId="265"/>
        </pc:sldMkLst>
        <pc:spChg chg="mod">
          <ac:chgData name="ANITA" userId="b9370baf-4eef-4553-acde-8ccab76464a8" providerId="ADAL" clId="{0E57D4DE-D1AB-4E0E-8744-16176841C7E6}" dt="2022-06-29T11:23:03.621" v="0" actId="26606"/>
          <ac:spMkLst>
            <pc:docMk/>
            <pc:sldMk cId="3694451689" sldId="265"/>
            <ac:spMk id="2" creationId="{38E6F53E-6C40-4DD8-9B40-DBE4CEDE1A01}"/>
          </ac:spMkLst>
        </pc:spChg>
        <pc:spChg chg="add">
          <ac:chgData name="ANITA" userId="b9370baf-4eef-4553-acde-8ccab76464a8" providerId="ADAL" clId="{0E57D4DE-D1AB-4E0E-8744-16176841C7E6}" dt="2022-06-29T11:23:03.621" v="0" actId="26606"/>
          <ac:spMkLst>
            <pc:docMk/>
            <pc:sldMk cId="3694451689" sldId="265"/>
            <ac:spMk id="9" creationId="{9D8233B0-41B5-4D9A-AEEC-13DB66A8C9B5}"/>
          </ac:spMkLst>
        </pc:spChg>
        <pc:spChg chg="add">
          <ac:chgData name="ANITA" userId="b9370baf-4eef-4553-acde-8ccab76464a8" providerId="ADAL" clId="{0E57D4DE-D1AB-4E0E-8744-16176841C7E6}" dt="2022-06-29T11:23:03.621" v="0" actId="26606"/>
          <ac:spMkLst>
            <pc:docMk/>
            <pc:sldMk cId="3694451689" sldId="265"/>
            <ac:spMk id="15" creationId="{E659831F-0D9A-4C63-9EBB-8435B85A440F}"/>
          </ac:spMkLst>
        </pc:spChg>
        <pc:grpChg chg="add">
          <ac:chgData name="ANITA" userId="b9370baf-4eef-4553-acde-8ccab76464a8" providerId="ADAL" clId="{0E57D4DE-D1AB-4E0E-8744-16176841C7E6}" dt="2022-06-29T11:23:03.621" v="0" actId="26606"/>
          <ac:grpSpMkLst>
            <pc:docMk/>
            <pc:sldMk cId="3694451689" sldId="265"/>
            <ac:grpSpMk id="11" creationId="{28FAF094-D087-493F-8DF9-A486C2D6BBAA}"/>
          </ac:grpSpMkLst>
        </pc:grpChg>
        <pc:graphicFrameChg chg="add mod">
          <ac:chgData name="ANITA" userId="b9370baf-4eef-4553-acde-8ccab76464a8" providerId="ADAL" clId="{0E57D4DE-D1AB-4E0E-8744-16176841C7E6}" dt="2022-06-29T11:23:03.621" v="0" actId="26606"/>
          <ac:graphicFrameMkLst>
            <pc:docMk/>
            <pc:sldMk cId="3694451689" sldId="265"/>
            <ac:graphicFrameMk id="4" creationId="{00000000-0000-0000-0000-000000000000}"/>
          </ac:graphicFrameMkLst>
        </pc:graphicFrameChg>
      </pc:sldChg>
      <pc:sldChg chg="addSp modSp mod setBg">
        <pc:chgData name="ANITA" userId="b9370baf-4eef-4553-acde-8ccab76464a8" providerId="ADAL" clId="{0E57D4DE-D1AB-4E0E-8744-16176841C7E6}" dt="2022-06-29T11:23:12.067" v="1" actId="26606"/>
        <pc:sldMkLst>
          <pc:docMk/>
          <pc:sldMk cId="558564881" sldId="266"/>
        </pc:sldMkLst>
        <pc:spChg chg="mod">
          <ac:chgData name="ANITA" userId="b9370baf-4eef-4553-acde-8ccab76464a8" providerId="ADAL" clId="{0E57D4DE-D1AB-4E0E-8744-16176841C7E6}" dt="2022-06-29T11:23:12.067" v="1" actId="26606"/>
          <ac:spMkLst>
            <pc:docMk/>
            <pc:sldMk cId="558564881" sldId="266"/>
            <ac:spMk id="2" creationId="{CD884710-1AA4-4E29-859D-158237EB07D4}"/>
          </ac:spMkLst>
        </pc:spChg>
        <pc:spChg chg="add">
          <ac:chgData name="ANITA" userId="b9370baf-4eef-4553-acde-8ccab76464a8" providerId="ADAL" clId="{0E57D4DE-D1AB-4E0E-8744-16176841C7E6}" dt="2022-06-29T11:23:12.067" v="1" actId="26606"/>
          <ac:spMkLst>
            <pc:docMk/>
            <pc:sldMk cId="558564881" sldId="266"/>
            <ac:spMk id="9" creationId="{9D8233B0-41B5-4D9A-AEEC-13DB66A8C9B5}"/>
          </ac:spMkLst>
        </pc:spChg>
        <pc:spChg chg="add">
          <ac:chgData name="ANITA" userId="b9370baf-4eef-4553-acde-8ccab76464a8" providerId="ADAL" clId="{0E57D4DE-D1AB-4E0E-8744-16176841C7E6}" dt="2022-06-29T11:23:12.067" v="1" actId="26606"/>
          <ac:spMkLst>
            <pc:docMk/>
            <pc:sldMk cId="558564881" sldId="266"/>
            <ac:spMk id="15" creationId="{E659831F-0D9A-4C63-9EBB-8435B85A440F}"/>
          </ac:spMkLst>
        </pc:spChg>
        <pc:grpChg chg="add">
          <ac:chgData name="ANITA" userId="b9370baf-4eef-4553-acde-8ccab76464a8" providerId="ADAL" clId="{0E57D4DE-D1AB-4E0E-8744-16176841C7E6}" dt="2022-06-29T11:23:12.067" v="1" actId="26606"/>
          <ac:grpSpMkLst>
            <pc:docMk/>
            <pc:sldMk cId="558564881" sldId="266"/>
            <ac:grpSpMk id="11" creationId="{28FAF094-D087-493F-8DF9-A486C2D6BBAA}"/>
          </ac:grpSpMkLst>
        </pc:grpChg>
        <pc:graphicFrameChg chg="add mod">
          <ac:chgData name="ANITA" userId="b9370baf-4eef-4553-acde-8ccab76464a8" providerId="ADAL" clId="{0E57D4DE-D1AB-4E0E-8744-16176841C7E6}" dt="2022-06-29T11:23:12.067" v="1" actId="26606"/>
          <ac:graphicFrameMkLst>
            <pc:docMk/>
            <pc:sldMk cId="558564881" sldId="266"/>
            <ac:graphicFrameMk id="4" creationId="{00000000-0000-0000-0000-000000000000}"/>
          </ac:graphicFrameMkLst>
        </pc:graphicFrameChg>
      </pc:sldChg>
      <pc:sldChg chg="addSp modSp mod setBg">
        <pc:chgData name="ANITA" userId="b9370baf-4eef-4553-acde-8ccab76464a8" providerId="ADAL" clId="{0E57D4DE-D1AB-4E0E-8744-16176841C7E6}" dt="2022-06-29T11:23:19.591" v="2" actId="26606"/>
        <pc:sldMkLst>
          <pc:docMk/>
          <pc:sldMk cId="3852219465" sldId="267"/>
        </pc:sldMkLst>
        <pc:spChg chg="mod">
          <ac:chgData name="ANITA" userId="b9370baf-4eef-4553-acde-8ccab76464a8" providerId="ADAL" clId="{0E57D4DE-D1AB-4E0E-8744-16176841C7E6}" dt="2022-06-29T11:23:19.591" v="2" actId="26606"/>
          <ac:spMkLst>
            <pc:docMk/>
            <pc:sldMk cId="3852219465" sldId="267"/>
            <ac:spMk id="2" creationId="{67A26217-981E-4D92-820A-06ADF2AF5FA9}"/>
          </ac:spMkLst>
        </pc:spChg>
        <pc:spChg chg="add">
          <ac:chgData name="ANITA" userId="b9370baf-4eef-4553-acde-8ccab76464a8" providerId="ADAL" clId="{0E57D4DE-D1AB-4E0E-8744-16176841C7E6}" dt="2022-06-29T11:23:19.591" v="2" actId="26606"/>
          <ac:spMkLst>
            <pc:docMk/>
            <pc:sldMk cId="3852219465" sldId="267"/>
            <ac:spMk id="9" creationId="{9D8233B0-41B5-4D9A-AEEC-13DB66A8C9B5}"/>
          </ac:spMkLst>
        </pc:spChg>
        <pc:spChg chg="add">
          <ac:chgData name="ANITA" userId="b9370baf-4eef-4553-acde-8ccab76464a8" providerId="ADAL" clId="{0E57D4DE-D1AB-4E0E-8744-16176841C7E6}" dt="2022-06-29T11:23:19.591" v="2" actId="26606"/>
          <ac:spMkLst>
            <pc:docMk/>
            <pc:sldMk cId="3852219465" sldId="267"/>
            <ac:spMk id="15" creationId="{E659831F-0D9A-4C63-9EBB-8435B85A440F}"/>
          </ac:spMkLst>
        </pc:spChg>
        <pc:grpChg chg="add">
          <ac:chgData name="ANITA" userId="b9370baf-4eef-4553-acde-8ccab76464a8" providerId="ADAL" clId="{0E57D4DE-D1AB-4E0E-8744-16176841C7E6}" dt="2022-06-29T11:23:19.591" v="2" actId="26606"/>
          <ac:grpSpMkLst>
            <pc:docMk/>
            <pc:sldMk cId="3852219465" sldId="267"/>
            <ac:grpSpMk id="11" creationId="{28FAF094-D087-493F-8DF9-A486C2D6BBAA}"/>
          </ac:grpSpMkLst>
        </pc:grpChg>
        <pc:graphicFrameChg chg="add mod">
          <ac:chgData name="ANITA" userId="b9370baf-4eef-4553-acde-8ccab76464a8" providerId="ADAL" clId="{0E57D4DE-D1AB-4E0E-8744-16176841C7E6}" dt="2022-06-29T11:23:19.591" v="2" actId="26606"/>
          <ac:graphicFrameMkLst>
            <pc:docMk/>
            <pc:sldMk cId="3852219465" sldId="267"/>
            <ac:graphicFrameMk id="4" creationId="{00000000-0000-0000-0000-000000000000}"/>
          </ac:graphicFrameMkLst>
        </pc:graphicFrameChg>
      </pc:sldChg>
      <pc:sldChg chg="addSp modSp mod setBg">
        <pc:chgData name="ANITA" userId="b9370baf-4eef-4553-acde-8ccab76464a8" providerId="ADAL" clId="{0E57D4DE-D1AB-4E0E-8744-16176841C7E6}" dt="2022-06-29T11:23:23.973" v="3" actId="26606"/>
        <pc:sldMkLst>
          <pc:docMk/>
          <pc:sldMk cId="2241512183" sldId="268"/>
        </pc:sldMkLst>
        <pc:spChg chg="mod">
          <ac:chgData name="ANITA" userId="b9370baf-4eef-4553-acde-8ccab76464a8" providerId="ADAL" clId="{0E57D4DE-D1AB-4E0E-8744-16176841C7E6}" dt="2022-06-29T11:23:23.973" v="3" actId="26606"/>
          <ac:spMkLst>
            <pc:docMk/>
            <pc:sldMk cId="2241512183" sldId="268"/>
            <ac:spMk id="2" creationId="{81A242A2-9924-4359-A0D8-E52C54D91CE5}"/>
          </ac:spMkLst>
        </pc:spChg>
        <pc:spChg chg="add">
          <ac:chgData name="ANITA" userId="b9370baf-4eef-4553-acde-8ccab76464a8" providerId="ADAL" clId="{0E57D4DE-D1AB-4E0E-8744-16176841C7E6}" dt="2022-06-29T11:23:23.973" v="3" actId="26606"/>
          <ac:spMkLst>
            <pc:docMk/>
            <pc:sldMk cId="2241512183" sldId="268"/>
            <ac:spMk id="9" creationId="{9D8233B0-41B5-4D9A-AEEC-13DB66A8C9B5}"/>
          </ac:spMkLst>
        </pc:spChg>
        <pc:spChg chg="add">
          <ac:chgData name="ANITA" userId="b9370baf-4eef-4553-acde-8ccab76464a8" providerId="ADAL" clId="{0E57D4DE-D1AB-4E0E-8744-16176841C7E6}" dt="2022-06-29T11:23:23.973" v="3" actId="26606"/>
          <ac:spMkLst>
            <pc:docMk/>
            <pc:sldMk cId="2241512183" sldId="268"/>
            <ac:spMk id="15" creationId="{E659831F-0D9A-4C63-9EBB-8435B85A440F}"/>
          </ac:spMkLst>
        </pc:spChg>
        <pc:grpChg chg="add">
          <ac:chgData name="ANITA" userId="b9370baf-4eef-4553-acde-8ccab76464a8" providerId="ADAL" clId="{0E57D4DE-D1AB-4E0E-8744-16176841C7E6}" dt="2022-06-29T11:23:23.973" v="3" actId="26606"/>
          <ac:grpSpMkLst>
            <pc:docMk/>
            <pc:sldMk cId="2241512183" sldId="268"/>
            <ac:grpSpMk id="11" creationId="{28FAF094-D087-493F-8DF9-A486C2D6BBAA}"/>
          </ac:grpSpMkLst>
        </pc:grpChg>
        <pc:graphicFrameChg chg="add mod">
          <ac:chgData name="ANITA" userId="b9370baf-4eef-4553-acde-8ccab76464a8" providerId="ADAL" clId="{0E57D4DE-D1AB-4E0E-8744-16176841C7E6}" dt="2022-06-29T11:23:23.973" v="3" actId="26606"/>
          <ac:graphicFrameMkLst>
            <pc:docMk/>
            <pc:sldMk cId="2241512183" sldId="268"/>
            <ac:graphicFrameMk id="4" creationId="{00000000-0000-0000-0000-000000000000}"/>
          </ac:graphicFrameMkLst>
        </pc:graphicFrameChg>
      </pc:sldChg>
      <pc:sldChg chg="addSp modSp mod setBg">
        <pc:chgData name="ANITA" userId="b9370baf-4eef-4553-acde-8ccab76464a8" providerId="ADAL" clId="{0E57D4DE-D1AB-4E0E-8744-16176841C7E6}" dt="2022-06-29T11:23:27.955" v="4" actId="26606"/>
        <pc:sldMkLst>
          <pc:docMk/>
          <pc:sldMk cId="772774928" sldId="269"/>
        </pc:sldMkLst>
        <pc:spChg chg="mod">
          <ac:chgData name="ANITA" userId="b9370baf-4eef-4553-acde-8ccab76464a8" providerId="ADAL" clId="{0E57D4DE-D1AB-4E0E-8744-16176841C7E6}" dt="2022-06-29T11:23:27.955" v="4" actId="26606"/>
          <ac:spMkLst>
            <pc:docMk/>
            <pc:sldMk cId="772774928" sldId="269"/>
            <ac:spMk id="2" creationId="{92CC51D4-A2E2-482C-8617-7461B86C7806}"/>
          </ac:spMkLst>
        </pc:spChg>
        <pc:spChg chg="add">
          <ac:chgData name="ANITA" userId="b9370baf-4eef-4553-acde-8ccab76464a8" providerId="ADAL" clId="{0E57D4DE-D1AB-4E0E-8744-16176841C7E6}" dt="2022-06-29T11:23:27.955" v="4" actId="26606"/>
          <ac:spMkLst>
            <pc:docMk/>
            <pc:sldMk cId="772774928" sldId="269"/>
            <ac:spMk id="9" creationId="{9D8233B0-41B5-4D9A-AEEC-13DB66A8C9B5}"/>
          </ac:spMkLst>
        </pc:spChg>
        <pc:spChg chg="add">
          <ac:chgData name="ANITA" userId="b9370baf-4eef-4553-acde-8ccab76464a8" providerId="ADAL" clId="{0E57D4DE-D1AB-4E0E-8744-16176841C7E6}" dt="2022-06-29T11:23:27.955" v="4" actId="26606"/>
          <ac:spMkLst>
            <pc:docMk/>
            <pc:sldMk cId="772774928" sldId="269"/>
            <ac:spMk id="15" creationId="{E659831F-0D9A-4C63-9EBB-8435B85A440F}"/>
          </ac:spMkLst>
        </pc:spChg>
        <pc:grpChg chg="add">
          <ac:chgData name="ANITA" userId="b9370baf-4eef-4553-acde-8ccab76464a8" providerId="ADAL" clId="{0E57D4DE-D1AB-4E0E-8744-16176841C7E6}" dt="2022-06-29T11:23:27.955" v="4" actId="26606"/>
          <ac:grpSpMkLst>
            <pc:docMk/>
            <pc:sldMk cId="772774928" sldId="269"/>
            <ac:grpSpMk id="11" creationId="{28FAF094-D087-493F-8DF9-A486C2D6BBAA}"/>
          </ac:grpSpMkLst>
        </pc:grpChg>
        <pc:graphicFrameChg chg="add mod">
          <ac:chgData name="ANITA" userId="b9370baf-4eef-4553-acde-8ccab76464a8" providerId="ADAL" clId="{0E57D4DE-D1AB-4E0E-8744-16176841C7E6}" dt="2022-06-29T11:23:27.955" v="4" actId="26606"/>
          <ac:graphicFrameMkLst>
            <pc:docMk/>
            <pc:sldMk cId="772774928" sldId="269"/>
            <ac:graphicFrameMk id="4" creationId="{00000000-0000-0000-0000-000000000000}"/>
          </ac:graphicFrameMkLst>
        </pc:graphicFrameChg>
      </pc:sldChg>
      <pc:sldChg chg="del">
        <pc:chgData name="ANITA" userId="b9370baf-4eef-4553-acde-8ccab76464a8" providerId="ADAL" clId="{0E57D4DE-D1AB-4E0E-8744-16176841C7E6}" dt="2022-06-29T11:23:44.501" v="5" actId="2696"/>
        <pc:sldMkLst>
          <pc:docMk/>
          <pc:sldMk cId="2209503393" sldId="281"/>
        </pc:sldMkLst>
      </pc:sldChg>
      <pc:sldChg chg="del">
        <pc:chgData name="ANITA" userId="b9370baf-4eef-4553-acde-8ccab76464a8" providerId="ADAL" clId="{0E57D4DE-D1AB-4E0E-8744-16176841C7E6}" dt="2022-06-29T11:23:47.310" v="6" actId="2696"/>
        <pc:sldMkLst>
          <pc:docMk/>
          <pc:sldMk cId="168688198" sldId="2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C4CBC-7096-467B-929B-7161BE0B183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769F807-0AE0-4E87-B8CF-F4FDD848F9D3}">
      <dgm:prSet custT="1"/>
      <dgm:spPr/>
      <dgm:t>
        <a:bodyPr/>
        <a:lstStyle/>
        <a:p>
          <a:r>
            <a:rPr lang="hr-HR" sz="2400" b="1" i="0" baseline="0" dirty="0">
              <a:latin typeface="Arial" panose="020B0604020202020204" pitchFamily="34" charset="0"/>
              <a:cs typeface="Arial" panose="020B0604020202020204" pitchFamily="34" charset="0"/>
            </a:rPr>
            <a:t>Polazak u prvi razred prijelomni je trenutak u životu  svakog djeteta (i roditelja).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15154-1AA7-432A-B877-80B74101D6AC}" type="parTrans" cxnId="{69A558DB-0868-4F57-871D-D142AD5D4DD3}">
      <dgm:prSet/>
      <dgm:spPr/>
      <dgm:t>
        <a:bodyPr/>
        <a:lstStyle/>
        <a:p>
          <a:endParaRPr lang="en-US"/>
        </a:p>
      </dgm:t>
    </dgm:pt>
    <dgm:pt modelId="{8B942937-E89B-45BE-AD77-2834C0ACE776}" type="sibTrans" cxnId="{69A558DB-0868-4F57-871D-D142AD5D4DD3}">
      <dgm:prSet/>
      <dgm:spPr/>
      <dgm:t>
        <a:bodyPr/>
        <a:lstStyle/>
        <a:p>
          <a:endParaRPr lang="en-US"/>
        </a:p>
      </dgm:t>
    </dgm:pt>
    <dgm:pt modelId="{AD413274-D126-4314-89C4-9431F4414B34}">
      <dgm:prSet custT="1"/>
      <dgm:spPr/>
      <dgm:t>
        <a:bodyPr/>
        <a:lstStyle/>
        <a:p>
          <a:r>
            <a:rPr lang="hr-HR" sz="2400" b="1" i="0" baseline="0" dirty="0">
              <a:latin typeface="Arial" panose="020B0604020202020204" pitchFamily="34" charset="0"/>
              <a:cs typeface="Arial" panose="020B0604020202020204" pitchFamily="34" charset="0"/>
            </a:rPr>
            <a:t>Prelazak iz bezbrižnog predškolskog perioda u period obveza i odgovornosti.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F879A-310B-42AB-AF46-DAB03319663B}" type="parTrans" cxnId="{1CF4BDFE-0E62-4D32-9B51-06DA6877CCB8}">
      <dgm:prSet/>
      <dgm:spPr/>
      <dgm:t>
        <a:bodyPr/>
        <a:lstStyle/>
        <a:p>
          <a:endParaRPr lang="en-US"/>
        </a:p>
      </dgm:t>
    </dgm:pt>
    <dgm:pt modelId="{27DC9524-8C78-4499-B404-844D56DAA423}" type="sibTrans" cxnId="{1CF4BDFE-0E62-4D32-9B51-06DA6877CCB8}">
      <dgm:prSet/>
      <dgm:spPr/>
      <dgm:t>
        <a:bodyPr/>
        <a:lstStyle/>
        <a:p>
          <a:endParaRPr lang="en-US"/>
        </a:p>
      </dgm:t>
    </dgm:pt>
    <dgm:pt modelId="{D40464FA-1E05-43F7-BCFA-25E30393D25D}">
      <dgm:prSet custT="1"/>
      <dgm:spPr/>
      <dgm:t>
        <a:bodyPr/>
        <a:lstStyle/>
        <a:p>
          <a:r>
            <a:rPr lang="hr-HR" sz="2400" b="1" i="0" baseline="0" dirty="0">
              <a:latin typeface="Arial" panose="020B0604020202020204" pitchFamily="34" charset="0"/>
              <a:cs typeface="Arial" panose="020B0604020202020204" pitchFamily="34" charset="0"/>
            </a:rPr>
            <a:t>Uzbudljiv i važan trenutak </a:t>
          </a:r>
          <a:r>
            <a:rPr lang="hr-HR" sz="2400" b="1" i="0" baseline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</a:t>
          </a:r>
          <a:r>
            <a:rPr lang="hr-HR" sz="2400" b="1" i="0" baseline="0" dirty="0">
              <a:latin typeface="Arial" panose="020B0604020202020204" pitchFamily="34" charset="0"/>
              <a:cs typeface="Arial" panose="020B0604020202020204" pitchFamily="34" charset="0"/>
            </a:rPr>
            <a:t> strah i /ili oduševljenje.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394E5-37E6-4464-A070-00198617F97D}" type="parTrans" cxnId="{82494AAB-0D61-464B-82BA-6BA4E0DA98BD}">
      <dgm:prSet/>
      <dgm:spPr/>
      <dgm:t>
        <a:bodyPr/>
        <a:lstStyle/>
        <a:p>
          <a:endParaRPr lang="en-US"/>
        </a:p>
      </dgm:t>
    </dgm:pt>
    <dgm:pt modelId="{06301F44-5EE2-481B-BF67-6D0E267B43C1}" type="sibTrans" cxnId="{82494AAB-0D61-464B-82BA-6BA4E0DA98BD}">
      <dgm:prSet/>
      <dgm:spPr/>
      <dgm:t>
        <a:bodyPr/>
        <a:lstStyle/>
        <a:p>
          <a:endParaRPr lang="en-US"/>
        </a:p>
      </dgm:t>
    </dgm:pt>
    <dgm:pt modelId="{20E22498-ED53-4B7B-BD1D-E66DF959A8A1}" type="pres">
      <dgm:prSet presAssocID="{AE4C4CBC-7096-467B-929B-7161BE0B18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E54008-3F17-4A91-9575-DCAAA9C831A1}" type="pres">
      <dgm:prSet presAssocID="{7769F807-0AE0-4E87-B8CF-F4FDD848F9D3}" presName="hierRoot1" presStyleCnt="0"/>
      <dgm:spPr/>
    </dgm:pt>
    <dgm:pt modelId="{C814F2CA-7D44-4CAF-B49C-6E3257E3F7A2}" type="pres">
      <dgm:prSet presAssocID="{7769F807-0AE0-4E87-B8CF-F4FDD848F9D3}" presName="composite" presStyleCnt="0"/>
      <dgm:spPr/>
    </dgm:pt>
    <dgm:pt modelId="{A28331C7-5218-432E-A7A0-5ED9714D6F51}" type="pres">
      <dgm:prSet presAssocID="{7769F807-0AE0-4E87-B8CF-F4FDD848F9D3}" presName="background" presStyleLbl="node0" presStyleIdx="0" presStyleCnt="3"/>
      <dgm:spPr>
        <a:solidFill>
          <a:srgbClr val="FFC000"/>
        </a:solidFill>
      </dgm:spPr>
    </dgm:pt>
    <dgm:pt modelId="{834891AD-B541-4D85-A450-8556E9E8FB24}" type="pres">
      <dgm:prSet presAssocID="{7769F807-0AE0-4E87-B8CF-F4FDD848F9D3}" presName="text" presStyleLbl="fgAcc0" presStyleIdx="0" presStyleCnt="3">
        <dgm:presLayoutVars>
          <dgm:chPref val="3"/>
        </dgm:presLayoutVars>
      </dgm:prSet>
      <dgm:spPr/>
    </dgm:pt>
    <dgm:pt modelId="{069BA6EC-CF9C-43CE-8DF9-9144D0063EDE}" type="pres">
      <dgm:prSet presAssocID="{7769F807-0AE0-4E87-B8CF-F4FDD848F9D3}" presName="hierChild2" presStyleCnt="0"/>
      <dgm:spPr/>
    </dgm:pt>
    <dgm:pt modelId="{5E68567B-3D74-47C1-828D-802AC853945D}" type="pres">
      <dgm:prSet presAssocID="{AD413274-D126-4314-89C4-9431F4414B34}" presName="hierRoot1" presStyleCnt="0"/>
      <dgm:spPr/>
    </dgm:pt>
    <dgm:pt modelId="{6C381A6C-DAF0-4DC3-A98B-392625CB34F1}" type="pres">
      <dgm:prSet presAssocID="{AD413274-D126-4314-89C4-9431F4414B34}" presName="composite" presStyleCnt="0"/>
      <dgm:spPr/>
    </dgm:pt>
    <dgm:pt modelId="{70B2893D-71D1-4528-9454-75A7C5BE9026}" type="pres">
      <dgm:prSet presAssocID="{AD413274-D126-4314-89C4-9431F4414B34}" presName="background" presStyleLbl="node0" presStyleIdx="1" presStyleCnt="3"/>
      <dgm:spPr>
        <a:solidFill>
          <a:srgbClr val="FFC000"/>
        </a:solidFill>
      </dgm:spPr>
    </dgm:pt>
    <dgm:pt modelId="{5D8F9B87-4D17-4222-953B-CFC8EE5CB0A2}" type="pres">
      <dgm:prSet presAssocID="{AD413274-D126-4314-89C4-9431F4414B34}" presName="text" presStyleLbl="fgAcc0" presStyleIdx="1" presStyleCnt="3">
        <dgm:presLayoutVars>
          <dgm:chPref val="3"/>
        </dgm:presLayoutVars>
      </dgm:prSet>
      <dgm:spPr/>
    </dgm:pt>
    <dgm:pt modelId="{D4BF6E85-07B9-4112-B651-64088069ECE5}" type="pres">
      <dgm:prSet presAssocID="{AD413274-D126-4314-89C4-9431F4414B34}" presName="hierChild2" presStyleCnt="0"/>
      <dgm:spPr/>
    </dgm:pt>
    <dgm:pt modelId="{5553FDC3-6AE5-4CEF-B1B5-29AF7C4D221A}" type="pres">
      <dgm:prSet presAssocID="{D40464FA-1E05-43F7-BCFA-25E30393D25D}" presName="hierRoot1" presStyleCnt="0"/>
      <dgm:spPr/>
    </dgm:pt>
    <dgm:pt modelId="{F0150F2C-0421-47C0-99D9-BC0A524B7DEF}" type="pres">
      <dgm:prSet presAssocID="{D40464FA-1E05-43F7-BCFA-25E30393D25D}" presName="composite" presStyleCnt="0"/>
      <dgm:spPr/>
    </dgm:pt>
    <dgm:pt modelId="{B7F6599D-37DF-41C3-B65E-6C7BC7398F52}" type="pres">
      <dgm:prSet presAssocID="{D40464FA-1E05-43F7-BCFA-25E30393D25D}" presName="background" presStyleLbl="node0" presStyleIdx="2" presStyleCnt="3"/>
      <dgm:spPr>
        <a:solidFill>
          <a:srgbClr val="FFC000"/>
        </a:solidFill>
      </dgm:spPr>
    </dgm:pt>
    <dgm:pt modelId="{7FF4E2CD-558E-4A1A-907B-D63737D384A1}" type="pres">
      <dgm:prSet presAssocID="{D40464FA-1E05-43F7-BCFA-25E30393D25D}" presName="text" presStyleLbl="fgAcc0" presStyleIdx="2" presStyleCnt="3">
        <dgm:presLayoutVars>
          <dgm:chPref val="3"/>
        </dgm:presLayoutVars>
      </dgm:prSet>
      <dgm:spPr/>
    </dgm:pt>
    <dgm:pt modelId="{06C8109D-4D1C-4527-A670-FC061D28743C}" type="pres">
      <dgm:prSet presAssocID="{D40464FA-1E05-43F7-BCFA-25E30393D25D}" presName="hierChild2" presStyleCnt="0"/>
      <dgm:spPr/>
    </dgm:pt>
  </dgm:ptLst>
  <dgm:cxnLst>
    <dgm:cxn modelId="{032A7D3A-8956-43AF-A44B-55180B71C0B1}" type="presOf" srcId="{7769F807-0AE0-4E87-B8CF-F4FDD848F9D3}" destId="{834891AD-B541-4D85-A450-8556E9E8FB24}" srcOrd="0" destOrd="0" presId="urn:microsoft.com/office/officeart/2005/8/layout/hierarchy1"/>
    <dgm:cxn modelId="{82494AAB-0D61-464B-82BA-6BA4E0DA98BD}" srcId="{AE4C4CBC-7096-467B-929B-7161BE0B183E}" destId="{D40464FA-1E05-43F7-BCFA-25E30393D25D}" srcOrd="2" destOrd="0" parTransId="{820394E5-37E6-4464-A070-00198617F97D}" sibTransId="{06301F44-5EE2-481B-BF67-6D0E267B43C1}"/>
    <dgm:cxn modelId="{93BC32B0-F1CD-49A1-BEF0-FAA121EBBE75}" type="presOf" srcId="{D40464FA-1E05-43F7-BCFA-25E30393D25D}" destId="{7FF4E2CD-558E-4A1A-907B-D63737D384A1}" srcOrd="0" destOrd="0" presId="urn:microsoft.com/office/officeart/2005/8/layout/hierarchy1"/>
    <dgm:cxn modelId="{7CF6DABB-0864-48D3-BDF2-D11CBA8A1CE0}" type="presOf" srcId="{AE4C4CBC-7096-467B-929B-7161BE0B183E}" destId="{20E22498-ED53-4B7B-BD1D-E66DF959A8A1}" srcOrd="0" destOrd="0" presId="urn:microsoft.com/office/officeart/2005/8/layout/hierarchy1"/>
    <dgm:cxn modelId="{69A558DB-0868-4F57-871D-D142AD5D4DD3}" srcId="{AE4C4CBC-7096-467B-929B-7161BE0B183E}" destId="{7769F807-0AE0-4E87-B8CF-F4FDD848F9D3}" srcOrd="0" destOrd="0" parTransId="{2CE15154-1AA7-432A-B877-80B74101D6AC}" sibTransId="{8B942937-E89B-45BE-AD77-2834C0ACE776}"/>
    <dgm:cxn modelId="{959AADFE-DD85-4ECF-9E21-705DB3734FEB}" type="presOf" srcId="{AD413274-D126-4314-89C4-9431F4414B34}" destId="{5D8F9B87-4D17-4222-953B-CFC8EE5CB0A2}" srcOrd="0" destOrd="0" presId="urn:microsoft.com/office/officeart/2005/8/layout/hierarchy1"/>
    <dgm:cxn modelId="{1CF4BDFE-0E62-4D32-9B51-06DA6877CCB8}" srcId="{AE4C4CBC-7096-467B-929B-7161BE0B183E}" destId="{AD413274-D126-4314-89C4-9431F4414B34}" srcOrd="1" destOrd="0" parTransId="{EB0F879A-310B-42AB-AF46-DAB03319663B}" sibTransId="{27DC9524-8C78-4499-B404-844D56DAA423}"/>
    <dgm:cxn modelId="{38D555EF-10F3-4B0C-BCC4-A44CBD8BA3C9}" type="presParOf" srcId="{20E22498-ED53-4B7B-BD1D-E66DF959A8A1}" destId="{E1E54008-3F17-4A91-9575-DCAAA9C831A1}" srcOrd="0" destOrd="0" presId="urn:microsoft.com/office/officeart/2005/8/layout/hierarchy1"/>
    <dgm:cxn modelId="{80985657-9E8F-4BF5-A580-FC924DE75984}" type="presParOf" srcId="{E1E54008-3F17-4A91-9575-DCAAA9C831A1}" destId="{C814F2CA-7D44-4CAF-B49C-6E3257E3F7A2}" srcOrd="0" destOrd="0" presId="urn:microsoft.com/office/officeart/2005/8/layout/hierarchy1"/>
    <dgm:cxn modelId="{EB92B577-59C3-4B75-AF4E-8DD08226F511}" type="presParOf" srcId="{C814F2CA-7D44-4CAF-B49C-6E3257E3F7A2}" destId="{A28331C7-5218-432E-A7A0-5ED9714D6F51}" srcOrd="0" destOrd="0" presId="urn:microsoft.com/office/officeart/2005/8/layout/hierarchy1"/>
    <dgm:cxn modelId="{B225794E-D3BB-48F5-9CD6-00B28DA48541}" type="presParOf" srcId="{C814F2CA-7D44-4CAF-B49C-6E3257E3F7A2}" destId="{834891AD-B541-4D85-A450-8556E9E8FB24}" srcOrd="1" destOrd="0" presId="urn:microsoft.com/office/officeart/2005/8/layout/hierarchy1"/>
    <dgm:cxn modelId="{73D4A1AA-390E-44AF-B5D5-03410517F4ED}" type="presParOf" srcId="{E1E54008-3F17-4A91-9575-DCAAA9C831A1}" destId="{069BA6EC-CF9C-43CE-8DF9-9144D0063EDE}" srcOrd="1" destOrd="0" presId="urn:microsoft.com/office/officeart/2005/8/layout/hierarchy1"/>
    <dgm:cxn modelId="{A430C125-8533-4098-AA10-008880DE3EA4}" type="presParOf" srcId="{20E22498-ED53-4B7B-BD1D-E66DF959A8A1}" destId="{5E68567B-3D74-47C1-828D-802AC853945D}" srcOrd="1" destOrd="0" presId="urn:microsoft.com/office/officeart/2005/8/layout/hierarchy1"/>
    <dgm:cxn modelId="{6A91931C-0A59-4B0D-8296-FF46FB31A894}" type="presParOf" srcId="{5E68567B-3D74-47C1-828D-802AC853945D}" destId="{6C381A6C-DAF0-4DC3-A98B-392625CB34F1}" srcOrd="0" destOrd="0" presId="urn:microsoft.com/office/officeart/2005/8/layout/hierarchy1"/>
    <dgm:cxn modelId="{B7E8DE86-867D-4C29-9B87-B1476BABC93C}" type="presParOf" srcId="{6C381A6C-DAF0-4DC3-A98B-392625CB34F1}" destId="{70B2893D-71D1-4528-9454-75A7C5BE9026}" srcOrd="0" destOrd="0" presId="urn:microsoft.com/office/officeart/2005/8/layout/hierarchy1"/>
    <dgm:cxn modelId="{BAAD6380-D97D-4DA5-A727-146E122E3683}" type="presParOf" srcId="{6C381A6C-DAF0-4DC3-A98B-392625CB34F1}" destId="{5D8F9B87-4D17-4222-953B-CFC8EE5CB0A2}" srcOrd="1" destOrd="0" presId="urn:microsoft.com/office/officeart/2005/8/layout/hierarchy1"/>
    <dgm:cxn modelId="{A08D793E-DE4D-4ED0-A5D5-A01CF809E2DC}" type="presParOf" srcId="{5E68567B-3D74-47C1-828D-802AC853945D}" destId="{D4BF6E85-07B9-4112-B651-64088069ECE5}" srcOrd="1" destOrd="0" presId="urn:microsoft.com/office/officeart/2005/8/layout/hierarchy1"/>
    <dgm:cxn modelId="{2252A025-7EDC-4A0E-A9EB-11159FF94869}" type="presParOf" srcId="{20E22498-ED53-4B7B-BD1D-E66DF959A8A1}" destId="{5553FDC3-6AE5-4CEF-B1B5-29AF7C4D221A}" srcOrd="2" destOrd="0" presId="urn:microsoft.com/office/officeart/2005/8/layout/hierarchy1"/>
    <dgm:cxn modelId="{C5635498-1FA7-4480-AC43-7D7E93C510AC}" type="presParOf" srcId="{5553FDC3-6AE5-4CEF-B1B5-29AF7C4D221A}" destId="{F0150F2C-0421-47C0-99D9-BC0A524B7DEF}" srcOrd="0" destOrd="0" presId="urn:microsoft.com/office/officeart/2005/8/layout/hierarchy1"/>
    <dgm:cxn modelId="{D1ECE0E0-2AA4-475A-BB34-020178BC5950}" type="presParOf" srcId="{F0150F2C-0421-47C0-99D9-BC0A524B7DEF}" destId="{B7F6599D-37DF-41C3-B65E-6C7BC7398F52}" srcOrd="0" destOrd="0" presId="urn:microsoft.com/office/officeart/2005/8/layout/hierarchy1"/>
    <dgm:cxn modelId="{AAD0FD6D-615B-4058-97DE-4B1A9AE71078}" type="presParOf" srcId="{F0150F2C-0421-47C0-99D9-BC0A524B7DEF}" destId="{7FF4E2CD-558E-4A1A-907B-D63737D384A1}" srcOrd="1" destOrd="0" presId="urn:microsoft.com/office/officeart/2005/8/layout/hierarchy1"/>
    <dgm:cxn modelId="{F63C39CC-9CCF-4240-A5AB-45CAC97B0AA8}" type="presParOf" srcId="{5553FDC3-6AE5-4CEF-B1B5-29AF7C4D221A}" destId="{06C8109D-4D1C-4527-A670-FC061D2874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04FFD-0532-4610-AF12-F9ED3C0468A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2307666-02D0-445D-BE7E-FCD63721C471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Ako je moguće, uzmite nekoliko slobodnih dana na početku školske godine.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076CC-F78B-440B-B56E-69E5393C98E7}" type="parTrans" cxnId="{1E9A98D9-5E7C-4681-90D5-8C1CD848F088}">
      <dgm:prSet/>
      <dgm:spPr/>
      <dgm:t>
        <a:bodyPr/>
        <a:lstStyle/>
        <a:p>
          <a:endParaRPr lang="en-US"/>
        </a:p>
      </dgm:t>
    </dgm:pt>
    <dgm:pt modelId="{6CA5E2DD-1FB2-4389-A4CA-C334345B5183}" type="sibTrans" cxnId="{1E9A98D9-5E7C-4681-90D5-8C1CD848F088}">
      <dgm:prSet/>
      <dgm:spPr/>
      <dgm:t>
        <a:bodyPr/>
        <a:lstStyle/>
        <a:p>
          <a:endParaRPr lang="en-US"/>
        </a:p>
      </dgm:t>
    </dgm:pt>
    <dgm:pt modelId="{5A80D884-8494-4548-8BBE-0C9E46797678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Naučite dijete na pravovremeni odlazak na spavanje.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7A0ED1-0676-488F-81A8-4C3F27C56583}" type="parTrans" cxnId="{8896A1C8-0D01-4D7C-A9CB-090211CE7BD5}">
      <dgm:prSet/>
      <dgm:spPr/>
      <dgm:t>
        <a:bodyPr/>
        <a:lstStyle/>
        <a:p>
          <a:endParaRPr lang="en-US"/>
        </a:p>
      </dgm:t>
    </dgm:pt>
    <dgm:pt modelId="{DCB7AA70-9DAC-4997-B537-65F05ABEE3B8}" type="sibTrans" cxnId="{8896A1C8-0D01-4D7C-A9CB-090211CE7BD5}">
      <dgm:prSet/>
      <dgm:spPr/>
      <dgm:t>
        <a:bodyPr/>
        <a:lstStyle/>
        <a:p>
          <a:endParaRPr lang="en-US"/>
        </a:p>
      </dgm:t>
    </dgm:pt>
    <dgm:pt modelId="{E6657DA8-12E8-4F78-ABD4-DE976B4EFBFE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Pohvalite dijete za svaki napredak.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3BF09-1913-4011-B4A9-D44CA8C2DAC9}" type="parTrans" cxnId="{BC324C2F-D38F-4434-A442-14EDD1FEDADA}">
      <dgm:prSet/>
      <dgm:spPr/>
      <dgm:t>
        <a:bodyPr/>
        <a:lstStyle/>
        <a:p>
          <a:endParaRPr lang="en-US"/>
        </a:p>
      </dgm:t>
    </dgm:pt>
    <dgm:pt modelId="{9FC114F5-004B-4852-A326-06283AD7CE56}" type="sibTrans" cxnId="{BC324C2F-D38F-4434-A442-14EDD1FEDADA}">
      <dgm:prSet/>
      <dgm:spPr/>
      <dgm:t>
        <a:bodyPr/>
        <a:lstStyle/>
        <a:p>
          <a:endParaRPr lang="en-US"/>
        </a:p>
      </dgm:t>
    </dgm:pt>
    <dgm:pt modelId="{9E381A18-B9FD-4057-8445-16CA6DA0FE51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Ako imate više djece – ne uspoređujte ih! Svako dijete ima svoju osobnost.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D176D-25ED-41D3-8D63-59F1D5E83E3C}" type="parTrans" cxnId="{757E96B9-A078-4BCF-9764-7F1AB65D15A8}">
      <dgm:prSet/>
      <dgm:spPr/>
      <dgm:t>
        <a:bodyPr/>
        <a:lstStyle/>
        <a:p>
          <a:endParaRPr lang="en-US"/>
        </a:p>
      </dgm:t>
    </dgm:pt>
    <dgm:pt modelId="{DAE68543-CF49-4076-87C5-0D4A2B39D118}" type="sibTrans" cxnId="{757E96B9-A078-4BCF-9764-7F1AB65D15A8}">
      <dgm:prSet/>
      <dgm:spPr/>
      <dgm:t>
        <a:bodyPr/>
        <a:lstStyle/>
        <a:p>
          <a:endParaRPr lang="en-US"/>
        </a:p>
      </dgm:t>
    </dgm:pt>
    <dgm:pt modelId="{66677C9A-6018-45F0-A16B-B424BD06551E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Budite dosljedni u svojim odgojnim postupcima.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D555D-AB90-45CB-AD8F-9D489519185B}" type="parTrans" cxnId="{EEEC9878-F842-4FC3-A925-165CC52F4976}">
      <dgm:prSet/>
      <dgm:spPr/>
      <dgm:t>
        <a:bodyPr/>
        <a:lstStyle/>
        <a:p>
          <a:endParaRPr lang="en-US"/>
        </a:p>
      </dgm:t>
    </dgm:pt>
    <dgm:pt modelId="{2E46D97F-8FF6-4DE9-9309-3542AF7EE299}" type="sibTrans" cxnId="{EEEC9878-F842-4FC3-A925-165CC52F4976}">
      <dgm:prSet/>
      <dgm:spPr/>
      <dgm:t>
        <a:bodyPr/>
        <a:lstStyle/>
        <a:p>
          <a:endParaRPr lang="en-US"/>
        </a:p>
      </dgm:t>
    </dgm:pt>
    <dgm:pt modelId="{D7949017-1B2E-4F9D-9539-2CE57284E8A6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Razgovarajte, aktivno slušajte i odgovarajte djeci na postavljana pitanja.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7C706-DD0B-4B4D-89FE-26BA4E3605F9}" type="parTrans" cxnId="{54101888-86F0-4873-A6A4-645D585D5C5C}">
      <dgm:prSet/>
      <dgm:spPr/>
      <dgm:t>
        <a:bodyPr/>
        <a:lstStyle/>
        <a:p>
          <a:endParaRPr lang="en-US"/>
        </a:p>
      </dgm:t>
    </dgm:pt>
    <dgm:pt modelId="{4D64E905-3769-4F5E-8E8A-9905AD16F4D5}" type="sibTrans" cxnId="{54101888-86F0-4873-A6A4-645D585D5C5C}">
      <dgm:prSet/>
      <dgm:spPr/>
      <dgm:t>
        <a:bodyPr/>
        <a:lstStyle/>
        <a:p>
          <a:endParaRPr lang="en-US"/>
        </a:p>
      </dgm:t>
    </dgm:pt>
    <dgm:pt modelId="{AB042940-6C09-4829-97BA-A556A90C3446}" type="pres">
      <dgm:prSet presAssocID="{39204FFD-0532-4610-AF12-F9ED3C0468AB}" presName="vert0" presStyleCnt="0">
        <dgm:presLayoutVars>
          <dgm:dir/>
          <dgm:animOne val="branch"/>
          <dgm:animLvl val="lvl"/>
        </dgm:presLayoutVars>
      </dgm:prSet>
      <dgm:spPr/>
    </dgm:pt>
    <dgm:pt modelId="{D26F9DC9-ACBB-4803-8DBB-5C7C2B94FF73}" type="pres">
      <dgm:prSet presAssocID="{F2307666-02D0-445D-BE7E-FCD63721C471}" presName="thickLine" presStyleLbl="alignNode1" presStyleIdx="0" presStyleCnt="6"/>
      <dgm:spPr/>
    </dgm:pt>
    <dgm:pt modelId="{1492079F-BB7B-4A3C-8466-BF31DB9A0DE1}" type="pres">
      <dgm:prSet presAssocID="{F2307666-02D0-445D-BE7E-FCD63721C471}" presName="horz1" presStyleCnt="0"/>
      <dgm:spPr/>
    </dgm:pt>
    <dgm:pt modelId="{9904C579-5C86-40EA-8524-C94941481028}" type="pres">
      <dgm:prSet presAssocID="{F2307666-02D0-445D-BE7E-FCD63721C471}" presName="tx1" presStyleLbl="revTx" presStyleIdx="0" presStyleCnt="6"/>
      <dgm:spPr/>
    </dgm:pt>
    <dgm:pt modelId="{34C40CAA-943A-4099-B084-037B8E305060}" type="pres">
      <dgm:prSet presAssocID="{F2307666-02D0-445D-BE7E-FCD63721C471}" presName="vert1" presStyleCnt="0"/>
      <dgm:spPr/>
    </dgm:pt>
    <dgm:pt modelId="{2CCE105C-33E9-4498-9BF8-F5A0537D4920}" type="pres">
      <dgm:prSet presAssocID="{5A80D884-8494-4548-8BBE-0C9E46797678}" presName="thickLine" presStyleLbl="alignNode1" presStyleIdx="1" presStyleCnt="6"/>
      <dgm:spPr/>
    </dgm:pt>
    <dgm:pt modelId="{A6E56542-BFA8-4CD6-836D-71356B4FD1FB}" type="pres">
      <dgm:prSet presAssocID="{5A80D884-8494-4548-8BBE-0C9E46797678}" presName="horz1" presStyleCnt="0"/>
      <dgm:spPr/>
    </dgm:pt>
    <dgm:pt modelId="{B0B5AC3E-6DDF-4D95-A14C-61A960B2A630}" type="pres">
      <dgm:prSet presAssocID="{5A80D884-8494-4548-8BBE-0C9E46797678}" presName="tx1" presStyleLbl="revTx" presStyleIdx="1" presStyleCnt="6"/>
      <dgm:spPr/>
    </dgm:pt>
    <dgm:pt modelId="{41921891-D5E9-4D30-AB5D-26F572EBCCFE}" type="pres">
      <dgm:prSet presAssocID="{5A80D884-8494-4548-8BBE-0C9E46797678}" presName="vert1" presStyleCnt="0"/>
      <dgm:spPr/>
    </dgm:pt>
    <dgm:pt modelId="{A0E15F97-FD57-4947-AE61-D48840D14E1B}" type="pres">
      <dgm:prSet presAssocID="{E6657DA8-12E8-4F78-ABD4-DE976B4EFBFE}" presName="thickLine" presStyleLbl="alignNode1" presStyleIdx="2" presStyleCnt="6"/>
      <dgm:spPr/>
    </dgm:pt>
    <dgm:pt modelId="{947F64FE-567F-48D3-A0DA-325913D8BC0B}" type="pres">
      <dgm:prSet presAssocID="{E6657DA8-12E8-4F78-ABD4-DE976B4EFBFE}" presName="horz1" presStyleCnt="0"/>
      <dgm:spPr/>
    </dgm:pt>
    <dgm:pt modelId="{8583BF39-E683-4D7E-A8E2-3D42695F414C}" type="pres">
      <dgm:prSet presAssocID="{E6657DA8-12E8-4F78-ABD4-DE976B4EFBFE}" presName="tx1" presStyleLbl="revTx" presStyleIdx="2" presStyleCnt="6"/>
      <dgm:spPr/>
    </dgm:pt>
    <dgm:pt modelId="{DAA5775C-9B27-4A12-BAF0-DB73E1006D7E}" type="pres">
      <dgm:prSet presAssocID="{E6657DA8-12E8-4F78-ABD4-DE976B4EFBFE}" presName="vert1" presStyleCnt="0"/>
      <dgm:spPr/>
    </dgm:pt>
    <dgm:pt modelId="{EE9F6D2E-DC12-43E2-ACF7-F7663A3B0CA4}" type="pres">
      <dgm:prSet presAssocID="{9E381A18-B9FD-4057-8445-16CA6DA0FE51}" presName="thickLine" presStyleLbl="alignNode1" presStyleIdx="3" presStyleCnt="6"/>
      <dgm:spPr/>
    </dgm:pt>
    <dgm:pt modelId="{D874EE51-6C9C-4E5F-A5E9-7681F8D1045A}" type="pres">
      <dgm:prSet presAssocID="{9E381A18-B9FD-4057-8445-16CA6DA0FE51}" presName="horz1" presStyleCnt="0"/>
      <dgm:spPr/>
    </dgm:pt>
    <dgm:pt modelId="{89C42358-C88D-4912-BF1E-7AD62E356452}" type="pres">
      <dgm:prSet presAssocID="{9E381A18-B9FD-4057-8445-16CA6DA0FE51}" presName="tx1" presStyleLbl="revTx" presStyleIdx="3" presStyleCnt="6"/>
      <dgm:spPr/>
    </dgm:pt>
    <dgm:pt modelId="{8ADF91FE-4F8E-414C-ABBF-76E5C92D6061}" type="pres">
      <dgm:prSet presAssocID="{9E381A18-B9FD-4057-8445-16CA6DA0FE51}" presName="vert1" presStyleCnt="0"/>
      <dgm:spPr/>
    </dgm:pt>
    <dgm:pt modelId="{3DD8216E-1E9E-4D29-84A2-6050EA88184B}" type="pres">
      <dgm:prSet presAssocID="{66677C9A-6018-45F0-A16B-B424BD06551E}" presName="thickLine" presStyleLbl="alignNode1" presStyleIdx="4" presStyleCnt="6"/>
      <dgm:spPr/>
    </dgm:pt>
    <dgm:pt modelId="{164E8D62-CBA1-4B8D-8C37-C4DDCB569979}" type="pres">
      <dgm:prSet presAssocID="{66677C9A-6018-45F0-A16B-B424BD06551E}" presName="horz1" presStyleCnt="0"/>
      <dgm:spPr/>
    </dgm:pt>
    <dgm:pt modelId="{50623CE1-B287-4274-BDBC-725E6F6CF114}" type="pres">
      <dgm:prSet presAssocID="{66677C9A-6018-45F0-A16B-B424BD06551E}" presName="tx1" presStyleLbl="revTx" presStyleIdx="4" presStyleCnt="6"/>
      <dgm:spPr/>
    </dgm:pt>
    <dgm:pt modelId="{5FE65764-E91F-4393-9C65-3D10140DE228}" type="pres">
      <dgm:prSet presAssocID="{66677C9A-6018-45F0-A16B-B424BD06551E}" presName="vert1" presStyleCnt="0"/>
      <dgm:spPr/>
    </dgm:pt>
    <dgm:pt modelId="{8E1183FA-DAD7-4DCD-B824-72B2022F9999}" type="pres">
      <dgm:prSet presAssocID="{D7949017-1B2E-4F9D-9539-2CE57284E8A6}" presName="thickLine" presStyleLbl="alignNode1" presStyleIdx="5" presStyleCnt="6"/>
      <dgm:spPr/>
    </dgm:pt>
    <dgm:pt modelId="{814421CA-611F-4F3A-9455-38615D9B46C0}" type="pres">
      <dgm:prSet presAssocID="{D7949017-1B2E-4F9D-9539-2CE57284E8A6}" presName="horz1" presStyleCnt="0"/>
      <dgm:spPr/>
    </dgm:pt>
    <dgm:pt modelId="{07F0A5D4-B6A0-401C-BC40-9E5D1F8E89CE}" type="pres">
      <dgm:prSet presAssocID="{D7949017-1B2E-4F9D-9539-2CE57284E8A6}" presName="tx1" presStyleLbl="revTx" presStyleIdx="5" presStyleCnt="6"/>
      <dgm:spPr/>
    </dgm:pt>
    <dgm:pt modelId="{D0AE3E96-2E97-4078-9529-6A43BCD9FC85}" type="pres">
      <dgm:prSet presAssocID="{D7949017-1B2E-4F9D-9539-2CE57284E8A6}" presName="vert1" presStyleCnt="0"/>
      <dgm:spPr/>
    </dgm:pt>
  </dgm:ptLst>
  <dgm:cxnLst>
    <dgm:cxn modelId="{56690A1C-505C-4D73-A6E1-7639E8325177}" type="presOf" srcId="{39204FFD-0532-4610-AF12-F9ED3C0468AB}" destId="{AB042940-6C09-4829-97BA-A556A90C3446}" srcOrd="0" destOrd="0" presId="urn:microsoft.com/office/officeart/2008/layout/LinedList"/>
    <dgm:cxn modelId="{BC324C2F-D38F-4434-A442-14EDD1FEDADA}" srcId="{39204FFD-0532-4610-AF12-F9ED3C0468AB}" destId="{E6657DA8-12E8-4F78-ABD4-DE976B4EFBFE}" srcOrd="2" destOrd="0" parTransId="{0C23BF09-1913-4011-B4A9-D44CA8C2DAC9}" sibTransId="{9FC114F5-004B-4852-A326-06283AD7CE56}"/>
    <dgm:cxn modelId="{5EBAB94B-B791-4503-A03C-EBFCCF29E37B}" type="presOf" srcId="{D7949017-1B2E-4F9D-9539-2CE57284E8A6}" destId="{07F0A5D4-B6A0-401C-BC40-9E5D1F8E89CE}" srcOrd="0" destOrd="0" presId="urn:microsoft.com/office/officeart/2008/layout/LinedList"/>
    <dgm:cxn modelId="{EEEC9878-F842-4FC3-A925-165CC52F4976}" srcId="{39204FFD-0532-4610-AF12-F9ED3C0468AB}" destId="{66677C9A-6018-45F0-A16B-B424BD06551E}" srcOrd="4" destOrd="0" parTransId="{D5CD555D-AB90-45CB-AD8F-9D489519185B}" sibTransId="{2E46D97F-8FF6-4DE9-9309-3542AF7EE299}"/>
    <dgm:cxn modelId="{D32D0D87-0F4D-4BAE-9C6E-C525E752C8C1}" type="presOf" srcId="{5A80D884-8494-4548-8BBE-0C9E46797678}" destId="{B0B5AC3E-6DDF-4D95-A14C-61A960B2A630}" srcOrd="0" destOrd="0" presId="urn:microsoft.com/office/officeart/2008/layout/LinedList"/>
    <dgm:cxn modelId="{54101888-86F0-4873-A6A4-645D585D5C5C}" srcId="{39204FFD-0532-4610-AF12-F9ED3C0468AB}" destId="{D7949017-1B2E-4F9D-9539-2CE57284E8A6}" srcOrd="5" destOrd="0" parTransId="{1327C706-DD0B-4B4D-89FE-26BA4E3605F9}" sibTransId="{4D64E905-3769-4F5E-8E8A-9905AD16F4D5}"/>
    <dgm:cxn modelId="{A7B7C797-DB11-47C7-A9E3-21E16BFAEAD2}" type="presOf" srcId="{66677C9A-6018-45F0-A16B-B424BD06551E}" destId="{50623CE1-B287-4274-BDBC-725E6F6CF114}" srcOrd="0" destOrd="0" presId="urn:microsoft.com/office/officeart/2008/layout/LinedList"/>
    <dgm:cxn modelId="{8EB22D99-F3F9-4C69-B485-0B84E7B1AB91}" type="presOf" srcId="{F2307666-02D0-445D-BE7E-FCD63721C471}" destId="{9904C579-5C86-40EA-8524-C94941481028}" srcOrd="0" destOrd="0" presId="urn:microsoft.com/office/officeart/2008/layout/LinedList"/>
    <dgm:cxn modelId="{720A91B6-7485-46D2-B5D1-103392329247}" type="presOf" srcId="{9E381A18-B9FD-4057-8445-16CA6DA0FE51}" destId="{89C42358-C88D-4912-BF1E-7AD62E356452}" srcOrd="0" destOrd="0" presId="urn:microsoft.com/office/officeart/2008/layout/LinedList"/>
    <dgm:cxn modelId="{757E96B9-A078-4BCF-9764-7F1AB65D15A8}" srcId="{39204FFD-0532-4610-AF12-F9ED3C0468AB}" destId="{9E381A18-B9FD-4057-8445-16CA6DA0FE51}" srcOrd="3" destOrd="0" parTransId="{B24D176D-25ED-41D3-8D63-59F1D5E83E3C}" sibTransId="{DAE68543-CF49-4076-87C5-0D4A2B39D118}"/>
    <dgm:cxn modelId="{8896A1C8-0D01-4D7C-A9CB-090211CE7BD5}" srcId="{39204FFD-0532-4610-AF12-F9ED3C0468AB}" destId="{5A80D884-8494-4548-8BBE-0C9E46797678}" srcOrd="1" destOrd="0" parTransId="{CC7A0ED1-0676-488F-81A8-4C3F27C56583}" sibTransId="{DCB7AA70-9DAC-4997-B537-65F05ABEE3B8}"/>
    <dgm:cxn modelId="{984443D3-1710-4D8B-BFD1-6B0696DDA16C}" type="presOf" srcId="{E6657DA8-12E8-4F78-ABD4-DE976B4EFBFE}" destId="{8583BF39-E683-4D7E-A8E2-3D42695F414C}" srcOrd="0" destOrd="0" presId="urn:microsoft.com/office/officeart/2008/layout/LinedList"/>
    <dgm:cxn modelId="{1E9A98D9-5E7C-4681-90D5-8C1CD848F088}" srcId="{39204FFD-0532-4610-AF12-F9ED3C0468AB}" destId="{F2307666-02D0-445D-BE7E-FCD63721C471}" srcOrd="0" destOrd="0" parTransId="{11B076CC-F78B-440B-B56E-69E5393C98E7}" sibTransId="{6CA5E2DD-1FB2-4389-A4CA-C334345B5183}"/>
    <dgm:cxn modelId="{0AC09386-770F-4163-A297-835E778C11AF}" type="presParOf" srcId="{AB042940-6C09-4829-97BA-A556A90C3446}" destId="{D26F9DC9-ACBB-4803-8DBB-5C7C2B94FF73}" srcOrd="0" destOrd="0" presId="urn:microsoft.com/office/officeart/2008/layout/LinedList"/>
    <dgm:cxn modelId="{EABE122E-934C-45C7-A42D-8A37C9B15AAF}" type="presParOf" srcId="{AB042940-6C09-4829-97BA-A556A90C3446}" destId="{1492079F-BB7B-4A3C-8466-BF31DB9A0DE1}" srcOrd="1" destOrd="0" presId="urn:microsoft.com/office/officeart/2008/layout/LinedList"/>
    <dgm:cxn modelId="{837642C9-E732-48DF-8EA0-4DB81E9BA8B0}" type="presParOf" srcId="{1492079F-BB7B-4A3C-8466-BF31DB9A0DE1}" destId="{9904C579-5C86-40EA-8524-C94941481028}" srcOrd="0" destOrd="0" presId="urn:microsoft.com/office/officeart/2008/layout/LinedList"/>
    <dgm:cxn modelId="{51942E54-B489-4FE9-BE25-6F3EE5FDB66F}" type="presParOf" srcId="{1492079F-BB7B-4A3C-8466-BF31DB9A0DE1}" destId="{34C40CAA-943A-4099-B084-037B8E305060}" srcOrd="1" destOrd="0" presId="urn:microsoft.com/office/officeart/2008/layout/LinedList"/>
    <dgm:cxn modelId="{AD68F738-1230-46AD-8831-54B34703FE44}" type="presParOf" srcId="{AB042940-6C09-4829-97BA-A556A90C3446}" destId="{2CCE105C-33E9-4498-9BF8-F5A0537D4920}" srcOrd="2" destOrd="0" presId="urn:microsoft.com/office/officeart/2008/layout/LinedList"/>
    <dgm:cxn modelId="{41952EAA-DEA0-4D6F-95AB-39E49EA474BB}" type="presParOf" srcId="{AB042940-6C09-4829-97BA-A556A90C3446}" destId="{A6E56542-BFA8-4CD6-836D-71356B4FD1FB}" srcOrd="3" destOrd="0" presId="urn:microsoft.com/office/officeart/2008/layout/LinedList"/>
    <dgm:cxn modelId="{08833A8E-9D43-40D2-B919-6789BE302582}" type="presParOf" srcId="{A6E56542-BFA8-4CD6-836D-71356B4FD1FB}" destId="{B0B5AC3E-6DDF-4D95-A14C-61A960B2A630}" srcOrd="0" destOrd="0" presId="urn:microsoft.com/office/officeart/2008/layout/LinedList"/>
    <dgm:cxn modelId="{1D8C7815-724A-4B95-9E00-85AD24633C6C}" type="presParOf" srcId="{A6E56542-BFA8-4CD6-836D-71356B4FD1FB}" destId="{41921891-D5E9-4D30-AB5D-26F572EBCCFE}" srcOrd="1" destOrd="0" presId="urn:microsoft.com/office/officeart/2008/layout/LinedList"/>
    <dgm:cxn modelId="{B52902BE-1A6D-48B8-979B-5184D8C295C4}" type="presParOf" srcId="{AB042940-6C09-4829-97BA-A556A90C3446}" destId="{A0E15F97-FD57-4947-AE61-D48840D14E1B}" srcOrd="4" destOrd="0" presId="urn:microsoft.com/office/officeart/2008/layout/LinedList"/>
    <dgm:cxn modelId="{C6BE8873-E753-41AF-9CF3-11007E83530A}" type="presParOf" srcId="{AB042940-6C09-4829-97BA-A556A90C3446}" destId="{947F64FE-567F-48D3-A0DA-325913D8BC0B}" srcOrd="5" destOrd="0" presId="urn:microsoft.com/office/officeart/2008/layout/LinedList"/>
    <dgm:cxn modelId="{0076DB3B-E023-44AA-ADA2-887F7BE0F121}" type="presParOf" srcId="{947F64FE-567F-48D3-A0DA-325913D8BC0B}" destId="{8583BF39-E683-4D7E-A8E2-3D42695F414C}" srcOrd="0" destOrd="0" presId="urn:microsoft.com/office/officeart/2008/layout/LinedList"/>
    <dgm:cxn modelId="{9E989739-CBE5-4A06-A8B7-61E236C6D13C}" type="presParOf" srcId="{947F64FE-567F-48D3-A0DA-325913D8BC0B}" destId="{DAA5775C-9B27-4A12-BAF0-DB73E1006D7E}" srcOrd="1" destOrd="0" presId="urn:microsoft.com/office/officeart/2008/layout/LinedList"/>
    <dgm:cxn modelId="{581838F1-107A-4AA7-87F8-59DD05D2081C}" type="presParOf" srcId="{AB042940-6C09-4829-97BA-A556A90C3446}" destId="{EE9F6D2E-DC12-43E2-ACF7-F7663A3B0CA4}" srcOrd="6" destOrd="0" presId="urn:microsoft.com/office/officeart/2008/layout/LinedList"/>
    <dgm:cxn modelId="{D7FEF6B4-CC10-4287-8D57-69952ADB47B7}" type="presParOf" srcId="{AB042940-6C09-4829-97BA-A556A90C3446}" destId="{D874EE51-6C9C-4E5F-A5E9-7681F8D1045A}" srcOrd="7" destOrd="0" presId="urn:microsoft.com/office/officeart/2008/layout/LinedList"/>
    <dgm:cxn modelId="{917609AC-4BFA-48A4-A7C0-68B4741D44B5}" type="presParOf" srcId="{D874EE51-6C9C-4E5F-A5E9-7681F8D1045A}" destId="{89C42358-C88D-4912-BF1E-7AD62E356452}" srcOrd="0" destOrd="0" presId="urn:microsoft.com/office/officeart/2008/layout/LinedList"/>
    <dgm:cxn modelId="{24D187C6-47E8-4115-A530-CA2504672463}" type="presParOf" srcId="{D874EE51-6C9C-4E5F-A5E9-7681F8D1045A}" destId="{8ADF91FE-4F8E-414C-ABBF-76E5C92D6061}" srcOrd="1" destOrd="0" presId="urn:microsoft.com/office/officeart/2008/layout/LinedList"/>
    <dgm:cxn modelId="{40FD251E-7048-4991-B75F-BDF700262604}" type="presParOf" srcId="{AB042940-6C09-4829-97BA-A556A90C3446}" destId="{3DD8216E-1E9E-4D29-84A2-6050EA88184B}" srcOrd="8" destOrd="0" presId="urn:microsoft.com/office/officeart/2008/layout/LinedList"/>
    <dgm:cxn modelId="{7D0C7F84-B2D0-4B81-B4C1-D5B6452D82DF}" type="presParOf" srcId="{AB042940-6C09-4829-97BA-A556A90C3446}" destId="{164E8D62-CBA1-4B8D-8C37-C4DDCB569979}" srcOrd="9" destOrd="0" presId="urn:microsoft.com/office/officeart/2008/layout/LinedList"/>
    <dgm:cxn modelId="{8E3662D6-EF40-4624-9825-7D734A7BA259}" type="presParOf" srcId="{164E8D62-CBA1-4B8D-8C37-C4DDCB569979}" destId="{50623CE1-B287-4274-BDBC-725E6F6CF114}" srcOrd="0" destOrd="0" presId="urn:microsoft.com/office/officeart/2008/layout/LinedList"/>
    <dgm:cxn modelId="{5A7DD6E6-EAE6-465B-BC9B-8980B58DED71}" type="presParOf" srcId="{164E8D62-CBA1-4B8D-8C37-C4DDCB569979}" destId="{5FE65764-E91F-4393-9C65-3D10140DE228}" srcOrd="1" destOrd="0" presId="urn:microsoft.com/office/officeart/2008/layout/LinedList"/>
    <dgm:cxn modelId="{700CD555-0121-446C-8286-0EC114BEA207}" type="presParOf" srcId="{AB042940-6C09-4829-97BA-A556A90C3446}" destId="{8E1183FA-DAD7-4DCD-B824-72B2022F9999}" srcOrd="10" destOrd="0" presId="urn:microsoft.com/office/officeart/2008/layout/LinedList"/>
    <dgm:cxn modelId="{8F699C8D-5826-43EC-B28C-5BAF4B7C4D7B}" type="presParOf" srcId="{AB042940-6C09-4829-97BA-A556A90C3446}" destId="{814421CA-611F-4F3A-9455-38615D9B46C0}" srcOrd="11" destOrd="0" presId="urn:microsoft.com/office/officeart/2008/layout/LinedList"/>
    <dgm:cxn modelId="{3F17F160-0FBF-44AF-AC60-D69A0EA9343C}" type="presParOf" srcId="{814421CA-611F-4F3A-9455-38615D9B46C0}" destId="{07F0A5D4-B6A0-401C-BC40-9E5D1F8E89CE}" srcOrd="0" destOrd="0" presId="urn:microsoft.com/office/officeart/2008/layout/LinedList"/>
    <dgm:cxn modelId="{43E5D7D8-4DDD-46E2-B6A0-B64209CAED3F}" type="presParOf" srcId="{814421CA-611F-4F3A-9455-38615D9B46C0}" destId="{D0AE3E96-2E97-4078-9529-6A43BCD9FC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4F245-FC54-4FB8-AD71-6712442D2A2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9906A15-D6A5-4E48-B3FD-D97046A69364}">
      <dgm:prSet custT="1"/>
      <dgm:spPr/>
      <dgm:t>
        <a:bodyPr/>
        <a:lstStyle/>
        <a:p>
          <a:r>
            <a:rPr lang="hr-HR" sz="3200" dirty="0"/>
            <a:t>Osamostalite dijete u oblačenju i obavljanju higijenskih navika.</a:t>
          </a:r>
          <a:endParaRPr lang="en-US" sz="3200" dirty="0"/>
        </a:p>
      </dgm:t>
    </dgm:pt>
    <dgm:pt modelId="{4C2D306F-56F6-4F98-A6C6-5048B79D9089}" type="parTrans" cxnId="{A24DBC67-302B-4D6C-8FC6-BB83260E949C}">
      <dgm:prSet/>
      <dgm:spPr/>
      <dgm:t>
        <a:bodyPr/>
        <a:lstStyle/>
        <a:p>
          <a:endParaRPr lang="en-US"/>
        </a:p>
      </dgm:t>
    </dgm:pt>
    <dgm:pt modelId="{6C3B7A05-FC96-4F42-AD90-21842CB4D0C8}" type="sibTrans" cxnId="{A24DBC67-302B-4D6C-8FC6-BB83260E949C}">
      <dgm:prSet/>
      <dgm:spPr/>
      <dgm:t>
        <a:bodyPr/>
        <a:lstStyle/>
        <a:p>
          <a:endParaRPr lang="en-US"/>
        </a:p>
      </dgm:t>
    </dgm:pt>
    <dgm:pt modelId="{636F829B-7B9C-4C3C-B0C1-31B8D9E99BBA}">
      <dgm:prSet custT="1"/>
      <dgm:spPr/>
      <dgm:t>
        <a:bodyPr/>
        <a:lstStyle/>
        <a:p>
          <a:r>
            <a:rPr lang="hr-HR" sz="3200" dirty="0"/>
            <a:t>Naučite ga pravilnom snalaženju u prometu.</a:t>
          </a:r>
          <a:endParaRPr lang="en-US" sz="3200" dirty="0"/>
        </a:p>
      </dgm:t>
    </dgm:pt>
    <dgm:pt modelId="{C147EE2A-E009-4A0A-A7C9-B76911EC7BEC}" type="parTrans" cxnId="{E81A287A-BA90-47E8-B4CC-305A0D18F565}">
      <dgm:prSet/>
      <dgm:spPr/>
      <dgm:t>
        <a:bodyPr/>
        <a:lstStyle/>
        <a:p>
          <a:endParaRPr lang="en-US"/>
        </a:p>
      </dgm:t>
    </dgm:pt>
    <dgm:pt modelId="{08F37F52-2BBB-4AD4-B9E9-A741C21292BD}" type="sibTrans" cxnId="{E81A287A-BA90-47E8-B4CC-305A0D18F565}">
      <dgm:prSet/>
      <dgm:spPr/>
      <dgm:t>
        <a:bodyPr/>
        <a:lstStyle/>
        <a:p>
          <a:endParaRPr lang="en-US"/>
        </a:p>
      </dgm:t>
    </dgm:pt>
    <dgm:pt modelId="{1C3F04C9-FD23-421A-9CA3-1F0882647C43}">
      <dgm:prSet custT="1"/>
      <dgm:spPr/>
      <dgm:t>
        <a:bodyPr/>
        <a:lstStyle/>
        <a:p>
          <a:r>
            <a:rPr lang="hr-HR" sz="3200" dirty="0"/>
            <a:t>Dijete bi trebalo znati adresu stanovanja te brojeve telefona roditelja (može i zapisano).</a:t>
          </a:r>
          <a:endParaRPr lang="en-US" sz="3200" dirty="0"/>
        </a:p>
      </dgm:t>
    </dgm:pt>
    <dgm:pt modelId="{80743012-0FCD-4D99-A48A-3999F7555956}" type="parTrans" cxnId="{EC8862F2-9A2D-4FDA-A025-5484A6E78E77}">
      <dgm:prSet/>
      <dgm:spPr/>
      <dgm:t>
        <a:bodyPr/>
        <a:lstStyle/>
        <a:p>
          <a:endParaRPr lang="en-US"/>
        </a:p>
      </dgm:t>
    </dgm:pt>
    <dgm:pt modelId="{8F52AFEA-1E4D-4D9A-BBAC-BDA4607D04D4}" type="sibTrans" cxnId="{EC8862F2-9A2D-4FDA-A025-5484A6E78E77}">
      <dgm:prSet/>
      <dgm:spPr/>
      <dgm:t>
        <a:bodyPr/>
        <a:lstStyle/>
        <a:p>
          <a:endParaRPr lang="en-US"/>
        </a:p>
      </dgm:t>
    </dgm:pt>
    <dgm:pt modelId="{FCB5D133-F108-4ACD-95E0-FA677532B169}" type="pres">
      <dgm:prSet presAssocID="{0B24F245-FC54-4FB8-AD71-6712442D2A2B}" presName="vert0" presStyleCnt="0">
        <dgm:presLayoutVars>
          <dgm:dir/>
          <dgm:animOne val="branch"/>
          <dgm:animLvl val="lvl"/>
        </dgm:presLayoutVars>
      </dgm:prSet>
      <dgm:spPr/>
    </dgm:pt>
    <dgm:pt modelId="{B9B22D90-C1CD-496C-84EF-84550702F56C}" type="pres">
      <dgm:prSet presAssocID="{49906A15-D6A5-4E48-B3FD-D97046A69364}" presName="thickLine" presStyleLbl="alignNode1" presStyleIdx="0" presStyleCnt="3"/>
      <dgm:spPr/>
    </dgm:pt>
    <dgm:pt modelId="{B48B56BF-84E0-4A39-A489-5517DA7386A0}" type="pres">
      <dgm:prSet presAssocID="{49906A15-D6A5-4E48-B3FD-D97046A69364}" presName="horz1" presStyleCnt="0"/>
      <dgm:spPr/>
    </dgm:pt>
    <dgm:pt modelId="{C8F10ED9-B21C-426D-8873-C811B3D98230}" type="pres">
      <dgm:prSet presAssocID="{49906A15-D6A5-4E48-B3FD-D97046A69364}" presName="tx1" presStyleLbl="revTx" presStyleIdx="0" presStyleCnt="3"/>
      <dgm:spPr/>
    </dgm:pt>
    <dgm:pt modelId="{0569A424-6344-4AE5-9563-DBD52E835910}" type="pres">
      <dgm:prSet presAssocID="{49906A15-D6A5-4E48-B3FD-D97046A69364}" presName="vert1" presStyleCnt="0"/>
      <dgm:spPr/>
    </dgm:pt>
    <dgm:pt modelId="{F8F286A6-6C0F-49B9-9A1C-F23299E6AA10}" type="pres">
      <dgm:prSet presAssocID="{636F829B-7B9C-4C3C-B0C1-31B8D9E99BBA}" presName="thickLine" presStyleLbl="alignNode1" presStyleIdx="1" presStyleCnt="3"/>
      <dgm:spPr/>
    </dgm:pt>
    <dgm:pt modelId="{F70E1703-DEB8-485A-AE5D-BC93D3F9DD9B}" type="pres">
      <dgm:prSet presAssocID="{636F829B-7B9C-4C3C-B0C1-31B8D9E99BBA}" presName="horz1" presStyleCnt="0"/>
      <dgm:spPr/>
    </dgm:pt>
    <dgm:pt modelId="{92D2F522-302D-433B-86DF-486028C946F4}" type="pres">
      <dgm:prSet presAssocID="{636F829B-7B9C-4C3C-B0C1-31B8D9E99BBA}" presName="tx1" presStyleLbl="revTx" presStyleIdx="1" presStyleCnt="3"/>
      <dgm:spPr/>
    </dgm:pt>
    <dgm:pt modelId="{BD86D1BD-1FC4-4A84-B74C-47EAF769BF88}" type="pres">
      <dgm:prSet presAssocID="{636F829B-7B9C-4C3C-B0C1-31B8D9E99BBA}" presName="vert1" presStyleCnt="0"/>
      <dgm:spPr/>
    </dgm:pt>
    <dgm:pt modelId="{BC2F333F-57E4-41D4-B6D5-003DD6F15D1C}" type="pres">
      <dgm:prSet presAssocID="{1C3F04C9-FD23-421A-9CA3-1F0882647C43}" presName="thickLine" presStyleLbl="alignNode1" presStyleIdx="2" presStyleCnt="3"/>
      <dgm:spPr/>
    </dgm:pt>
    <dgm:pt modelId="{C8740523-7862-49CD-B794-101B5FBF4879}" type="pres">
      <dgm:prSet presAssocID="{1C3F04C9-FD23-421A-9CA3-1F0882647C43}" presName="horz1" presStyleCnt="0"/>
      <dgm:spPr/>
    </dgm:pt>
    <dgm:pt modelId="{12C33C5D-4546-4797-9FFB-BD72877C874C}" type="pres">
      <dgm:prSet presAssocID="{1C3F04C9-FD23-421A-9CA3-1F0882647C43}" presName="tx1" presStyleLbl="revTx" presStyleIdx="2" presStyleCnt="3"/>
      <dgm:spPr/>
    </dgm:pt>
    <dgm:pt modelId="{381FD909-6A0D-44B4-A317-1BADBF657A6D}" type="pres">
      <dgm:prSet presAssocID="{1C3F04C9-FD23-421A-9CA3-1F0882647C43}" presName="vert1" presStyleCnt="0"/>
      <dgm:spPr/>
    </dgm:pt>
  </dgm:ptLst>
  <dgm:cxnLst>
    <dgm:cxn modelId="{44AC995B-1178-4D3F-86BC-0CBF9BC9B718}" type="presOf" srcId="{0B24F245-FC54-4FB8-AD71-6712442D2A2B}" destId="{FCB5D133-F108-4ACD-95E0-FA677532B169}" srcOrd="0" destOrd="0" presId="urn:microsoft.com/office/officeart/2008/layout/LinedList"/>
    <dgm:cxn modelId="{A24DBC67-302B-4D6C-8FC6-BB83260E949C}" srcId="{0B24F245-FC54-4FB8-AD71-6712442D2A2B}" destId="{49906A15-D6A5-4E48-B3FD-D97046A69364}" srcOrd="0" destOrd="0" parTransId="{4C2D306F-56F6-4F98-A6C6-5048B79D9089}" sibTransId="{6C3B7A05-FC96-4F42-AD90-21842CB4D0C8}"/>
    <dgm:cxn modelId="{E81A287A-BA90-47E8-B4CC-305A0D18F565}" srcId="{0B24F245-FC54-4FB8-AD71-6712442D2A2B}" destId="{636F829B-7B9C-4C3C-B0C1-31B8D9E99BBA}" srcOrd="1" destOrd="0" parTransId="{C147EE2A-E009-4A0A-A7C9-B76911EC7BEC}" sibTransId="{08F37F52-2BBB-4AD4-B9E9-A741C21292BD}"/>
    <dgm:cxn modelId="{87A896A8-C518-48C5-9B8B-9988EDF7970E}" type="presOf" srcId="{636F829B-7B9C-4C3C-B0C1-31B8D9E99BBA}" destId="{92D2F522-302D-433B-86DF-486028C946F4}" srcOrd="0" destOrd="0" presId="urn:microsoft.com/office/officeart/2008/layout/LinedList"/>
    <dgm:cxn modelId="{4BCB48BE-EBA6-4E1F-B554-CBE12401BEB6}" type="presOf" srcId="{49906A15-D6A5-4E48-B3FD-D97046A69364}" destId="{C8F10ED9-B21C-426D-8873-C811B3D98230}" srcOrd="0" destOrd="0" presId="urn:microsoft.com/office/officeart/2008/layout/LinedList"/>
    <dgm:cxn modelId="{EE8440E1-1802-4EE9-817D-55011ABD2F4C}" type="presOf" srcId="{1C3F04C9-FD23-421A-9CA3-1F0882647C43}" destId="{12C33C5D-4546-4797-9FFB-BD72877C874C}" srcOrd="0" destOrd="0" presId="urn:microsoft.com/office/officeart/2008/layout/LinedList"/>
    <dgm:cxn modelId="{EC8862F2-9A2D-4FDA-A025-5484A6E78E77}" srcId="{0B24F245-FC54-4FB8-AD71-6712442D2A2B}" destId="{1C3F04C9-FD23-421A-9CA3-1F0882647C43}" srcOrd="2" destOrd="0" parTransId="{80743012-0FCD-4D99-A48A-3999F7555956}" sibTransId="{8F52AFEA-1E4D-4D9A-BBAC-BDA4607D04D4}"/>
    <dgm:cxn modelId="{92CECA28-9ADC-4828-B3EE-39B3AA422D0B}" type="presParOf" srcId="{FCB5D133-F108-4ACD-95E0-FA677532B169}" destId="{B9B22D90-C1CD-496C-84EF-84550702F56C}" srcOrd="0" destOrd="0" presId="urn:microsoft.com/office/officeart/2008/layout/LinedList"/>
    <dgm:cxn modelId="{71405252-85B3-4292-94DA-C96C085E5928}" type="presParOf" srcId="{FCB5D133-F108-4ACD-95E0-FA677532B169}" destId="{B48B56BF-84E0-4A39-A489-5517DA7386A0}" srcOrd="1" destOrd="0" presId="urn:microsoft.com/office/officeart/2008/layout/LinedList"/>
    <dgm:cxn modelId="{E76C70AC-8772-4B82-A0E6-1FB099DB3B49}" type="presParOf" srcId="{B48B56BF-84E0-4A39-A489-5517DA7386A0}" destId="{C8F10ED9-B21C-426D-8873-C811B3D98230}" srcOrd="0" destOrd="0" presId="urn:microsoft.com/office/officeart/2008/layout/LinedList"/>
    <dgm:cxn modelId="{802C5047-E4E7-4266-924B-E622E5A9CCC1}" type="presParOf" srcId="{B48B56BF-84E0-4A39-A489-5517DA7386A0}" destId="{0569A424-6344-4AE5-9563-DBD52E835910}" srcOrd="1" destOrd="0" presId="urn:microsoft.com/office/officeart/2008/layout/LinedList"/>
    <dgm:cxn modelId="{0275C9F0-9579-485D-BF5F-5FCA9F18DE93}" type="presParOf" srcId="{FCB5D133-F108-4ACD-95E0-FA677532B169}" destId="{F8F286A6-6C0F-49B9-9A1C-F23299E6AA10}" srcOrd="2" destOrd="0" presId="urn:microsoft.com/office/officeart/2008/layout/LinedList"/>
    <dgm:cxn modelId="{DDD8E479-4E17-4AA7-BCDC-BC97371ECDF1}" type="presParOf" srcId="{FCB5D133-F108-4ACD-95E0-FA677532B169}" destId="{F70E1703-DEB8-485A-AE5D-BC93D3F9DD9B}" srcOrd="3" destOrd="0" presId="urn:microsoft.com/office/officeart/2008/layout/LinedList"/>
    <dgm:cxn modelId="{5C0B9044-F4CB-4136-804E-648D3609E5AA}" type="presParOf" srcId="{F70E1703-DEB8-485A-AE5D-BC93D3F9DD9B}" destId="{92D2F522-302D-433B-86DF-486028C946F4}" srcOrd="0" destOrd="0" presId="urn:microsoft.com/office/officeart/2008/layout/LinedList"/>
    <dgm:cxn modelId="{6B2A972F-2A34-4DA6-A053-D0D3AC61D35F}" type="presParOf" srcId="{F70E1703-DEB8-485A-AE5D-BC93D3F9DD9B}" destId="{BD86D1BD-1FC4-4A84-B74C-47EAF769BF88}" srcOrd="1" destOrd="0" presId="urn:microsoft.com/office/officeart/2008/layout/LinedList"/>
    <dgm:cxn modelId="{80437EC9-3F73-445D-870F-EBDC278930D5}" type="presParOf" srcId="{FCB5D133-F108-4ACD-95E0-FA677532B169}" destId="{BC2F333F-57E4-41D4-B6D5-003DD6F15D1C}" srcOrd="4" destOrd="0" presId="urn:microsoft.com/office/officeart/2008/layout/LinedList"/>
    <dgm:cxn modelId="{4CA1B4C2-BBED-42E3-9B8A-608F0073E8C6}" type="presParOf" srcId="{FCB5D133-F108-4ACD-95E0-FA677532B169}" destId="{C8740523-7862-49CD-B794-101B5FBF4879}" srcOrd="5" destOrd="0" presId="urn:microsoft.com/office/officeart/2008/layout/LinedList"/>
    <dgm:cxn modelId="{6A2B36CD-F127-4D14-AAC2-A81CE7CD233E}" type="presParOf" srcId="{C8740523-7862-49CD-B794-101B5FBF4879}" destId="{12C33C5D-4546-4797-9FFB-BD72877C874C}" srcOrd="0" destOrd="0" presId="urn:microsoft.com/office/officeart/2008/layout/LinedList"/>
    <dgm:cxn modelId="{1379844C-8EDF-4920-9C1B-A8B4653F7981}" type="presParOf" srcId="{C8740523-7862-49CD-B794-101B5FBF4879}" destId="{381FD909-6A0D-44B4-A317-1BADBF657A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331C7-5218-432E-A7A0-5ED9714D6F51}">
      <dsp:nvSpPr>
        <dsp:cNvPr id="0" name=""/>
        <dsp:cNvSpPr/>
      </dsp:nvSpPr>
      <dsp:spPr>
        <a:xfrm>
          <a:off x="0" y="850704"/>
          <a:ext cx="2918936" cy="185352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891AD-B541-4D85-A450-8556E9E8FB24}">
      <dsp:nvSpPr>
        <dsp:cNvPr id="0" name=""/>
        <dsp:cNvSpPr/>
      </dsp:nvSpPr>
      <dsp:spPr>
        <a:xfrm>
          <a:off x="324326" y="1158814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Polazak u prvi razred prijelomni je trenutak u životu  svakog djeteta (i roditelja).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614" y="1213102"/>
        <a:ext cx="2810360" cy="1744948"/>
      </dsp:txXfrm>
    </dsp:sp>
    <dsp:sp modelId="{70B2893D-71D1-4528-9454-75A7C5BE9026}">
      <dsp:nvSpPr>
        <dsp:cNvPr id="0" name=""/>
        <dsp:cNvSpPr/>
      </dsp:nvSpPr>
      <dsp:spPr>
        <a:xfrm>
          <a:off x="3567588" y="850704"/>
          <a:ext cx="2918936" cy="185352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F9B87-4D17-4222-953B-CFC8EE5CB0A2}">
      <dsp:nvSpPr>
        <dsp:cNvPr id="0" name=""/>
        <dsp:cNvSpPr/>
      </dsp:nvSpPr>
      <dsp:spPr>
        <a:xfrm>
          <a:off x="3891915" y="1158814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Prelazak iz bezbrižnog predškolskog perioda u period obveza i odgovornosti.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6203" y="1213102"/>
        <a:ext cx="2810360" cy="1744948"/>
      </dsp:txXfrm>
    </dsp:sp>
    <dsp:sp modelId="{B7F6599D-37DF-41C3-B65E-6C7BC7398F52}">
      <dsp:nvSpPr>
        <dsp:cNvPr id="0" name=""/>
        <dsp:cNvSpPr/>
      </dsp:nvSpPr>
      <dsp:spPr>
        <a:xfrm>
          <a:off x="7135177" y="850704"/>
          <a:ext cx="2918936" cy="185352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4E2CD-558E-4A1A-907B-D63737D384A1}">
      <dsp:nvSpPr>
        <dsp:cNvPr id="0" name=""/>
        <dsp:cNvSpPr/>
      </dsp:nvSpPr>
      <dsp:spPr>
        <a:xfrm>
          <a:off x="7459503" y="1158814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Uzbudljiv i važan trenutak </a:t>
          </a:r>
          <a:r>
            <a:rPr lang="hr-HR" sz="2400" b="1" i="0" kern="1200" baseline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</a:t>
          </a:r>
          <a:r>
            <a:rPr lang="hr-HR" sz="2400" b="1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 strah i /ili oduševljenje.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3791" y="1213102"/>
        <a:ext cx="2810360" cy="174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F9DC9-ACBB-4803-8DBB-5C7C2B94FF7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4C579-5C86-40EA-8524-C94941481028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Ako je moguće, uzmite nekoliko slobodnih dana na početku školske godine.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03"/>
        <a:ext cx="6900512" cy="921789"/>
      </dsp:txXfrm>
    </dsp:sp>
    <dsp:sp modelId="{2CCE105C-33E9-4498-9BF8-F5A0537D4920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5AC3E-6DDF-4D95-A14C-61A960B2A630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Naučite dijete na pravovremeni odlazak na spavanje.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24492"/>
        <a:ext cx="6900512" cy="921789"/>
      </dsp:txXfrm>
    </dsp:sp>
    <dsp:sp modelId="{A0E15F97-FD57-4947-AE61-D48840D14E1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3BF39-E683-4D7E-A8E2-3D42695F414C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Pohvalite dijete za svaki napredak.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46281"/>
        <a:ext cx="6900512" cy="921789"/>
      </dsp:txXfrm>
    </dsp:sp>
    <dsp:sp modelId="{EE9F6D2E-DC12-43E2-ACF7-F7663A3B0CA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42358-C88D-4912-BF1E-7AD62E356452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Ako imate više djece – ne uspoređujte ih! Svako dijete ima svoju osobnost.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68070"/>
        <a:ext cx="6900512" cy="921789"/>
      </dsp:txXfrm>
    </dsp:sp>
    <dsp:sp modelId="{3DD8216E-1E9E-4D29-84A2-6050EA88184B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23CE1-B287-4274-BDBC-725E6F6CF114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Budite dosljedni u svojim odgojnim postupcima.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89859"/>
        <a:ext cx="6900512" cy="921789"/>
      </dsp:txXfrm>
    </dsp:sp>
    <dsp:sp modelId="{8E1183FA-DAD7-4DCD-B824-72B2022F9999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0A5D4-B6A0-401C-BC40-9E5D1F8E89CE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Razgovarajte, aktivno slušajte i odgovarajte djeci na postavljana pitanja.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611648"/>
        <a:ext cx="6900512" cy="921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22D90-C1CD-496C-84EF-84550702F56C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10ED9-B21C-426D-8873-C811B3D98230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Osamostalite dijete u oblačenju i obavljanju higijenskih navika.</a:t>
          </a:r>
          <a:endParaRPr lang="en-US" sz="3200" kern="1200" dirty="0"/>
        </a:p>
      </dsp:txBody>
      <dsp:txXfrm>
        <a:off x="0" y="2703"/>
        <a:ext cx="6900512" cy="1843578"/>
      </dsp:txXfrm>
    </dsp:sp>
    <dsp:sp modelId="{F8F286A6-6C0F-49B9-9A1C-F23299E6AA1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2F522-302D-433B-86DF-486028C946F4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Naučite ga pravilnom snalaženju u prometu.</a:t>
          </a:r>
          <a:endParaRPr lang="en-US" sz="3200" kern="1200" dirty="0"/>
        </a:p>
      </dsp:txBody>
      <dsp:txXfrm>
        <a:off x="0" y="1846281"/>
        <a:ext cx="6900512" cy="1843578"/>
      </dsp:txXfrm>
    </dsp:sp>
    <dsp:sp modelId="{BC2F333F-57E4-41D4-B6D5-003DD6F15D1C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33C5D-4546-4797-9FFB-BD72877C874C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Dijete bi trebalo znati adresu stanovanja te brojeve telefona roditelja (može i zapisano).</a:t>
          </a:r>
          <a:endParaRPr lang="en-US" sz="32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C8E6DA-87EE-4EA7-BEBA-5465A404C356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B4F44D-CD0A-456A-8C3A-39E19F09A95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59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E72F82-D4E3-40CC-BEB3-4C5E89A69D52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93C87A-12D1-40B8-A4C5-8007A7FF9F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058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Jedna mudra kaže ovako:</a:t>
            </a:r>
            <a:endParaRPr lang="hr-HR" dirty="0"/>
          </a:p>
          <a:p>
            <a:r>
              <a:rPr lang="hr-HR" b="1" dirty="0"/>
              <a:t>Ne postoji dizalo prema uspjehu, moramo ići stepenicama!</a:t>
            </a:r>
            <a:endParaRPr lang="hr-HR" dirty="0"/>
          </a:p>
          <a:p>
            <a:r>
              <a:rPr lang="hr-HR" b="1" dirty="0"/>
              <a:t>Hajdemo zajedno zakoračiti na prvu stepenicu!</a:t>
            </a:r>
            <a:endParaRPr lang="hr-HR" dirty="0"/>
          </a:p>
          <a:p>
            <a:r>
              <a:rPr lang="hr-HR" b="1" dirty="0"/>
              <a:t> 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3C87A-12D1-40B8-A4C5-8007A7FF9FC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80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hr-HR" altLang="sr-Latn-RS" i="1" dirty="0">
                <a:solidFill>
                  <a:schemeClr val="accent2"/>
                </a:solidFill>
              </a:rPr>
              <a:t>Različita ponašanja djece: neka ulaze nasmijana, </a:t>
            </a:r>
            <a:r>
              <a:rPr lang="hr-HR" altLang="sr-Latn-RS" b="1" i="1" dirty="0">
                <a:solidFill>
                  <a:schemeClr val="accent1"/>
                </a:solidFill>
              </a:rPr>
              <a:t>radosna</a:t>
            </a:r>
            <a:r>
              <a:rPr lang="hr-HR" altLang="sr-Latn-RS" i="1" dirty="0">
                <a:solidFill>
                  <a:schemeClr val="accent2"/>
                </a:solidFill>
              </a:rPr>
              <a:t>, neka izgledaju radoznalo, puna </a:t>
            </a:r>
            <a:r>
              <a:rPr lang="hr-HR" altLang="sr-Latn-RS" b="1" i="1" dirty="0">
                <a:solidFill>
                  <a:schemeClr val="accent1"/>
                </a:solidFill>
              </a:rPr>
              <a:t>očekivanja</a:t>
            </a:r>
            <a:r>
              <a:rPr lang="hr-HR" altLang="sr-Latn-RS" i="1" dirty="0">
                <a:solidFill>
                  <a:schemeClr val="accent1"/>
                </a:solidFill>
              </a:rPr>
              <a:t>,</a:t>
            </a:r>
            <a:r>
              <a:rPr lang="hr-HR" altLang="sr-Latn-RS" i="1" dirty="0">
                <a:solidFill>
                  <a:schemeClr val="accent2"/>
                </a:solidFill>
              </a:rPr>
              <a:t> neka su </a:t>
            </a:r>
            <a:r>
              <a:rPr lang="hr-HR" altLang="sr-Latn-RS" b="1" i="1" dirty="0">
                <a:solidFill>
                  <a:schemeClr val="accent1"/>
                </a:solidFill>
              </a:rPr>
              <a:t>zbunjena</a:t>
            </a:r>
            <a:r>
              <a:rPr lang="hr-HR" altLang="sr-Latn-RS" i="1" dirty="0">
                <a:solidFill>
                  <a:schemeClr val="accent2"/>
                </a:solidFill>
              </a:rPr>
              <a:t>, neka djeca izgledaju </a:t>
            </a:r>
            <a:r>
              <a:rPr lang="hr-HR" altLang="sr-Latn-RS" b="1" i="1" dirty="0">
                <a:solidFill>
                  <a:schemeClr val="accent1"/>
                </a:solidFill>
              </a:rPr>
              <a:t>ravnodušno.</a:t>
            </a:r>
            <a:r>
              <a:rPr lang="hr-HR" altLang="sr-Latn-RS" i="1" dirty="0">
                <a:solidFill>
                  <a:schemeClr val="accent1"/>
                </a:solidFill>
              </a:rPr>
              <a:t> </a:t>
            </a:r>
            <a:r>
              <a:rPr lang="hr-HR" altLang="sr-Latn-RS" i="1" dirty="0">
                <a:solidFill>
                  <a:schemeClr val="accent2"/>
                </a:solidFill>
              </a:rPr>
              <a:t> Kod neke djece opažamo i </a:t>
            </a:r>
            <a:r>
              <a:rPr lang="hr-HR" altLang="sr-Latn-RS" b="1" i="1" dirty="0">
                <a:solidFill>
                  <a:schemeClr val="accent1"/>
                </a:solidFill>
              </a:rPr>
              <a:t>strah,</a:t>
            </a:r>
            <a:r>
              <a:rPr lang="hr-HR" altLang="sr-Latn-RS" i="1" dirty="0">
                <a:solidFill>
                  <a:schemeClr val="accent2"/>
                </a:solidFill>
              </a:rPr>
              <a:t> i odbojnost, ima tu i suza, poneko dijete se grčevito drži roditelja i odbija ući.</a:t>
            </a:r>
            <a:endParaRPr lang="en-US" altLang="sr-Latn-RS" i="1" dirty="0">
              <a:solidFill>
                <a:schemeClr val="accent2"/>
              </a:solidFill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3C87A-12D1-40B8-A4C5-8007A7FF9FCF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426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942D7B-4E9F-432B-A27C-F2E0EE27E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647249-ACBF-4386-8085-496904C42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7AD240-9415-40EE-8B79-57DDB8FD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11202A-4F8F-4887-A999-188B2DEB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BC3E3A-43A5-4B2E-A32D-98C7B350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7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AB6859-B510-478E-BB86-DAFD7176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0FF62E-1425-4E41-978A-BD11433D0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7C6ABE-22E1-4364-A470-A4A286D8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32E8BE-B474-4DE3-80CC-BF67409B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73F9C-B42C-4D3C-857A-8BFB09C2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79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4F6BC1C-E9DF-4AD3-891F-58CC27286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5572596-D145-436A-9616-65C6D50AD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6ED6FB-5BFD-4ADB-9FB1-F9E7F33B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5BBC1F-1B26-4366-83B2-D62CC48A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2A21F9-A3D2-4AC3-A00E-297F3C20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58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325487-38AD-4061-8087-FE02833D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3CE2C6-65D5-4DFC-BB53-894D26E8C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A9EEF89-E8F5-4A01-B34B-0CCC68EA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6C5741-E408-4077-BEA9-FCA92103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02C2277-8188-4315-9493-54DE59DA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169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FD2983-3CD3-4071-8AC0-8F36F4FC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322BB47-3DC5-47A4-A1FF-BF8B7A7EA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90164C5-1958-406D-8043-725771C0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92EACC-DF97-446E-9767-A10F0EED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39085F-6D1B-41E7-8280-F93A7BD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9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56AA3F-1983-4A4E-9804-1F2C99B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5ECA94-4DBF-4D2F-89AB-383FFC691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8D8B40E-400F-4DFE-8720-08B86E8B9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1677FD9-CD47-44FB-A98C-F336BF53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9B4FD7-C248-42AF-95C8-9DE7AFB7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4AF012E-C01E-4015-829F-AB367BAA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846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B5D07E-ACD6-4167-A937-237843B51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8A53559-4073-4B7B-B15E-A5608F3A2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6EAED91-5FC9-4607-99E4-E3C10C045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B770398-A144-4FF4-BC49-43FC8F39F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1832909-5A37-458A-8331-D2888985A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B40D7FB-A8F5-449A-8CEC-5D7F69C9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FCF70A9-AFE1-43A3-A310-0B6C971F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DBDFD32-AE72-4E0F-8F7B-331DF90C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201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0EB2BE-BD16-48EF-8B9F-B7E25C52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33522DC-5988-4D0A-8B13-806FCA69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60C3776-0450-4269-94AC-C511DFAC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859AC43-3218-4B2E-A032-8C459708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64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8B74D3C-3A0B-42A8-BAEF-DF5176AF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DB81B6F-76FA-47F8-A56E-8D353E54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C541B36-25D9-4B1E-A6CC-DE89EC9B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68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E316E5-5ABF-495E-8F19-6FE2377D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B27194-203C-4BFF-A0E2-61143682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794445E-C84E-4C37-9379-AC5A55DDC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AB8C5A-B5FE-4BE9-8BD5-1371C118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2F3ACE3-D2C4-460E-A537-7D8F7B30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035CEE7-3BE1-4537-B69F-55F1805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81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2C7ED1-3018-4CEB-8336-4E27D97A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3471049-C5D5-430A-9271-72AB2949C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7B7B4B0-99BF-410C-BD7D-6605320FE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4AA46F-D4ED-4ACA-A343-CDAF304F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C60A867-96D2-4FF8-A3B0-231F2600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D8FE0D0-DA91-404E-902D-A87A8D0D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63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9B3EE34-3834-4B68-A175-86EF7D72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C0DD047-D470-4AE7-88C2-F2DF99C96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F1994C0-DBD2-4880-A348-04506FE7F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EF420-8347-463D-9F01-FC8C15A87C1B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B61310-1CDD-4835-B2FA-940F86F2C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519709-C165-4B9E-961F-2123662AB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20B0C-48A3-4614-9366-A7B0AA71F5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340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51A20C-F21E-4428-8F90-CC9BC1DF2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963" y="1238080"/>
            <a:ext cx="9849751" cy="27965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Idemo</a:t>
            </a:r>
            <a:r>
              <a:rPr lang="en-US" sz="4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8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školu</a:t>
            </a:r>
            <a:r>
              <a:rPr lang="en-US" sz="4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4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4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važno</a:t>
            </a: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znati</a:t>
            </a: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polaska</a:t>
            </a: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1. </a:t>
            </a:r>
            <a:r>
              <a:rPr lang="en-US" sz="4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razred</a:t>
            </a: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4707D34-6C86-4FBE-AD76-E5FA87104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4" y="4666267"/>
            <a:ext cx="9849751" cy="126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OSNOVNA ŠKOLA DUBOVAC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29.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2022.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029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C9FB36-7929-409C-85E6-E541EC74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207390"/>
            <a:ext cx="9849751" cy="1027521"/>
          </a:xfrm>
        </p:spPr>
        <p:txBody>
          <a:bodyPr anchor="b"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EMOCIONALNA ZRELOST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721373-2111-4B41-AE15-3A21C48B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527142"/>
            <a:ext cx="9849751" cy="44079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Dijete ima: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reakcije primjerene situaciji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razvijenu emocionalnu kontrolu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razvijenu mogućnost odgađanja zadovoljenja vlastitih potreba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razumijevanje da ne uspijeva u svemu i odmah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ima u razvoju toleriranje neuspjeha i frustracije te ulaganje dodatnog napora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44200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BAD988-EEB5-43DA-81DA-F53DEC09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273378"/>
            <a:ext cx="9849751" cy="999241"/>
          </a:xfrm>
        </p:spPr>
        <p:txBody>
          <a:bodyPr anchor="b"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SOCIJALNA ZRELOST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1497FF-BA95-48F5-9BF4-2D966E4BB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640264"/>
            <a:ext cx="9849751" cy="4294817"/>
          </a:xfrm>
        </p:spPr>
        <p:txBody>
          <a:bodyPr anchor="ctr">
            <a:normAutofit/>
          </a:bodyPr>
          <a:lstStyle/>
          <a:p>
            <a:pPr marR="0" lvl="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hr-HR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ijete</a:t>
            </a: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 može odvojiti od obitelji i prilagoditi se skupini vršnjaka</a:t>
            </a:r>
          </a:p>
          <a:p>
            <a:pPr marR="0" lvl="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hr-HR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azvijene</a:t>
            </a: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komunikacijske i socijalne vještine </a:t>
            </a: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sklapanje i održavanje prijateljstava</a:t>
            </a:r>
          </a:p>
          <a:p>
            <a:pPr marR="0" lvl="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R="0" lvl="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kumimoji="0" lang="hr-HR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urađuje</a:t>
            </a: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sa drugima i prilagođava svojih ciljeva i želje ciljevima i željama grupe</a:t>
            </a:r>
            <a:endParaRPr kumimoji="0" lang="hr-HR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5433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C89199-B9CB-4F94-827C-9338BA65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SUSRET SA ŠKOLOM</a:t>
            </a:r>
            <a:br>
              <a:rPr lang="en-US" sz="3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2538E5F-F116-4335-836F-7C37F06C5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2534" y="858525"/>
            <a:ext cx="7213711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0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618" y="473830"/>
            <a:ext cx="4008586" cy="4861742"/>
          </a:xfrm>
        </p:spPr>
        <p:txBody>
          <a:bodyPr anchor="ctr"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ŠTO POLAZAK DJETETA U ŠKOLU ZNAČI RODITELJU?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62204" y="1239927"/>
            <a:ext cx="5928176" cy="4680583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nova procjena djeteta od strane novih, stručnih ljudi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kroz procjenu djeteta roditelji osjećaju da se procjenjuju i njihova roditeljska umijeća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NE POSTOJI SAVRŠENO DIJETE, A SAMIM TIME NI SAVRŠENI RODITELJ 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osjećaj nemoći jer roditelj nema kontrolu nad djetetovim aktivnostima, osobama s kojima se druži, vremenom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moguć razlog biranja “boljeg” razreda</a:t>
            </a: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nedovoljno pouzdanje u djetetovu samostalnost</a:t>
            </a:r>
          </a:p>
          <a:p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214824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3360353"/>
          </a:xfrm>
        </p:spPr>
        <p:txBody>
          <a:bodyPr anchor="ctr"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ŠTO POLAZAK U ŠKOLU ZNAČI DJETETU?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02119" y="1239927"/>
            <a:ext cx="5861628" cy="4680583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alt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trebaju se snaći u novoj skupini – među vršnjacima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trebaju savladati duže odvajanje od roditelja, što je osobito teško djeci koja nisu pohađala vrtić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poteškoća je, za dosta djece,  i dugo sjedenje – skoro čitav sat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polaskom se u školu djeca trebaju samostalno snalaziti u brojnim situacijama u kojima su im pomagali roditelji</a:t>
            </a: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2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618" y="532441"/>
            <a:ext cx="4008586" cy="4680583"/>
          </a:xfrm>
        </p:spPr>
        <p:txBody>
          <a:bodyPr anchor="ctr">
            <a:normAutofit/>
          </a:bodyPr>
          <a:lstStyle/>
          <a:p>
            <a:pPr algn="ctr"/>
            <a:r>
              <a:rPr lang="hr-HR" altLang="sr-Latn-RS" sz="3800" dirty="0">
                <a:latin typeface="Arial" panose="020B0604020202020204" pitchFamily="34" charset="0"/>
                <a:cs typeface="Arial" panose="020B0604020202020204" pitchFamily="34" charset="0"/>
              </a:rPr>
              <a:t>ŠTO ŠKOLA TRAŽI OD DJETETA?</a:t>
            </a:r>
            <a:endParaRPr lang="hr-H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77353" y="348793"/>
            <a:ext cx="6286394" cy="5571718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SAMOSTALNOST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SOCIJALNE VJEŠTINE - u ophođenju s vršnjacima, učiteljima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EMOCIONALNE KOMPETENCIJE- nošenje s konkurencijom, priznavanje neuspjeha, sposobnost </a:t>
            </a:r>
            <a:r>
              <a:rPr lang="hr-HR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samoevaluacije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ODGOVORNOST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4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1828121" cy="4680583"/>
          </a:xfrm>
        </p:spPr>
        <p:txBody>
          <a:bodyPr anchor="ctr">
            <a:normAutofit/>
          </a:bodyPr>
          <a:lstStyle/>
          <a:p>
            <a:r>
              <a:rPr lang="hr-HR" sz="200" dirty="0"/>
              <a:t>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8391" y="631133"/>
            <a:ext cx="10615357" cy="528937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r-HR" altLang="sr-Latn-RS" sz="3800" dirty="0">
                <a:latin typeface="Arial" panose="020B0604020202020204" pitchFamily="34" charset="0"/>
                <a:cs typeface="Arial" panose="020B0604020202020204" pitchFamily="34" charset="0"/>
              </a:rPr>
              <a:t>ODGOVORNOST</a:t>
            </a:r>
            <a:b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altLang="sr-Latn-R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spremnost da se odgovara za učinjeno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spremnost da se u potpunosti snose posljedice vlastitog djelovanja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spremnost da se odustane od čina čije se loše posljedice mogu       jasno nazrijeti, ili su, štoviše, već prisutne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sposobnost samokontrole</a:t>
            </a:r>
          </a:p>
          <a:p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347112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617" y="1239927"/>
            <a:ext cx="4247941" cy="3445195"/>
          </a:xfrm>
        </p:spPr>
        <p:txBody>
          <a:bodyPr anchor="ctr">
            <a:normAutofit/>
          </a:bodyPr>
          <a:lstStyle/>
          <a:p>
            <a:pPr algn="ctr"/>
            <a:r>
              <a:rPr lang="hr-HR" altLang="sr-Latn-RS" sz="3800" dirty="0">
                <a:latin typeface="Arial" panose="020B0604020202020204" pitchFamily="34" charset="0"/>
                <a:cs typeface="Arial" panose="020B0604020202020204" pitchFamily="34" charset="0"/>
              </a:rPr>
              <a:t>ODGOVORNOST U ŠKOLI</a:t>
            </a:r>
            <a:endParaRPr lang="hr-H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41473" y="1239927"/>
            <a:ext cx="5622274" cy="468058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hr-HR" altLang="sr-Latn-RS" i="1" dirty="0">
                <a:latin typeface="Arial" panose="020B0604020202020204" pitchFamily="34" charset="0"/>
                <a:cs typeface="Arial" panose="020B0604020202020204" pitchFamily="34" charset="0"/>
              </a:rPr>
              <a:t>Želimo li dijete naučiti odgovornosti u školi, trebamo ga naučiti: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škola je njegova, roditelji su je davno završili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altLang="sr-Latn-RS" b="1" i="1" dirty="0">
                <a:latin typeface="Arial" panose="020B0604020202020204" pitchFamily="34" charset="0"/>
                <a:cs typeface="Arial" panose="020B0604020202020204" pitchFamily="34" charset="0"/>
              </a:rPr>
              <a:t>Umjesto “Mi imamo puno zadaće” govoriti On/ona ili Ti imaš puno zadaće)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početak škole zahtijeva radi i angažman roditelja, kasnije je poželjno osnažiti dijete za samostalno rješavanje vlastitih “problema” odnosno zadaća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93644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1828121" cy="4680583"/>
          </a:xfrm>
        </p:spPr>
        <p:txBody>
          <a:bodyPr anchor="ctr">
            <a:normAutofit/>
          </a:bodyPr>
          <a:lstStyle/>
          <a:p>
            <a:r>
              <a:rPr lang="hr-HR" sz="200" dirty="0"/>
              <a:t>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3618" y="716437"/>
            <a:ext cx="10110130" cy="5204073"/>
          </a:xfrm>
        </p:spPr>
        <p:txBody>
          <a:bodyPr anchor="ctr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Neuspjeh je nužan prije nego što nešto novo naučimo.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U školu ne ulazimo sa svim znanjima koja su nam potrebna - škola služi tome.</a:t>
            </a:r>
          </a:p>
          <a:p>
            <a:pPr marL="0" indent="0">
              <a:buNone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(Ako se nešto treba naučiti, logično je da to ne znam.)</a:t>
            </a:r>
          </a:p>
          <a:p>
            <a:pPr marL="0" indent="0">
              <a:buNone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Moramo djetetu dati dozvolu za pogreške. Crtež neće uvijek biti umjetničko djelo, rukopis neće uvijek biti ravan i uredan. </a:t>
            </a:r>
          </a:p>
          <a:p>
            <a:pPr marL="0" indent="0">
              <a:buNone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 Pa što onda?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Dijete se češće boji roditeljske nego učiteljske reakcije na pogrešku (kritike).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Dati djetetu školu u njegove ruke.</a:t>
            </a:r>
          </a:p>
          <a:p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19312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hr-HR" altLang="sr-Latn-RS" sz="3800" dirty="0">
                <a:latin typeface="Arial" panose="020B0604020202020204" pitchFamily="34" charset="0"/>
                <a:cs typeface="Arial" panose="020B0604020202020204" pitchFamily="34" charset="0"/>
              </a:rPr>
              <a:t>SAVJETI RODITELJIMA</a:t>
            </a:r>
            <a:endParaRPr lang="hr-H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AFE7CFF-C871-14F0-70F9-72B16AAC92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66731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03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25F367-742F-4179-B840-A2A110B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r-HR" alt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POLAZAK DJETETA U PRVI RAZRED</a:t>
            </a:r>
            <a:endParaRPr lang="hr-H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7F4E73F-D810-99D1-10B2-7FEC6769C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636539"/>
              </p:ext>
            </p:extLst>
          </p:nvPr>
        </p:nvGraphicFramePr>
        <p:xfrm>
          <a:off x="904602" y="2364378"/>
          <a:ext cx="10378440" cy="386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700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SAVJETI RODITELJIMA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77500" lnSpcReduction="2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Pokažite djetetu da ga cijenite i prihvaćate uvažavajući njegove sposobnosti i interese.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Koristite pozitivnu podršku i pohvalu za uložen trud te tako razvijajte osjećaj  sigurnosti i samopouzdanja.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Nemojte od djeteta očekivati previše(ne mogu sva djeca biti odlikaši).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Izbjegavajte stalne kritike i kazne jer one samo produbljuju osjećaj nesigurnosti, neuspjeha ,a što ne znači da ih uopće ne treba   primjenjivati.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Budite </a:t>
            </a:r>
            <a:r>
              <a:rPr lang="hr-HR" altLang="sr-Latn-RS" u="sng" dirty="0">
                <a:latin typeface="Arial" panose="020B0604020202020204" pitchFamily="34" charset="0"/>
                <a:cs typeface="Arial" panose="020B0604020202020204" pitchFamily="34" charset="0"/>
              </a:rPr>
              <a:t>dosljedni u stvaranju radnih navika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altLang="sr-Latn-RS" u="sng" dirty="0">
                <a:latin typeface="Arial" panose="020B0604020202020204" pitchFamily="34" charset="0"/>
                <a:cs typeface="Arial" panose="020B0604020202020204" pitchFamily="34" charset="0"/>
              </a:rPr>
              <a:t>zahtijevajte 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prije svega izvršavanje obveza.                   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58912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1523" y="489994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NA VRIJEME I U DOBROJ ATMOSFERI IZVRŠITE TEHNIČKE PRIPREME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97E1A97-A912-F198-7C85-193388912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0072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23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SAVJETI RODITELJIMA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U kući je </a:t>
            </a:r>
            <a:r>
              <a:rPr lang="hr-HR" altLang="sr-Latn-RS" u="sng" dirty="0">
                <a:latin typeface="Arial" panose="020B0604020202020204" pitchFamily="34" charset="0"/>
                <a:cs typeface="Arial" panose="020B0604020202020204" pitchFamily="34" charset="0"/>
              </a:rPr>
              <a:t>važno osigurati mjesto na kojem će dijete stalno raditi te pospremati svoje stvari.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hr-HR" altLang="sr-Latn-R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Zajedno možete kupiti torbu i školski pribor i urediti radni kutak.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U početku učite zajedno s djetetom, ali nikako ne umjesto njih.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Ukažite djetetu na pogreške i uputite ga u samostalno rješavanje.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428260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SAVJETI RODITELJIMA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Naučite ih da se nose s neuspjehom, da je ocjena relativna i da se  upornošću i trudom može ispraviti.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Važno je prema školi  zauzeti pozitivan stav, što znači ne govoriti pred djecom negativno o učitelju, nastavnim programima i slično.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Ostavite im vremena za igru i ona moraju imati osjećaj slobode volje i duha.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4110428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915207"/>
          </a:xfrm>
        </p:spPr>
        <p:txBody>
          <a:bodyPr anchor="ctr">
            <a:normAutofit/>
          </a:bodyPr>
          <a:lstStyle/>
          <a:p>
            <a:pPr algn="ctr"/>
            <a:r>
              <a:rPr lang="hr-HR" altLang="sr-Latn-RS" sz="3800" dirty="0">
                <a:latin typeface="Arial" panose="020B0604020202020204" pitchFamily="34" charset="0"/>
                <a:cs typeface="Arial" panose="020B0604020202020204" pitchFamily="34" charset="0"/>
              </a:rPr>
              <a:t>SURADNJA</a:t>
            </a:r>
            <a:endParaRPr lang="hr-H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92500" lnSpcReduction="1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Ne zaboravite, niste sami!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Kad god osjetite potrebu savjetujte se s učiteljicom ili stručnom službom škole.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None/>
            </a:pP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Roditelji su prirodno prvi i najvažniji učitelji djeteta, a kvalitetna suradnja i redovita razmjena informacija između škole i roditelja važna je za uspjeh u odgoju i obrazovanju naših malih.</a:t>
            </a:r>
          </a:p>
          <a:p>
            <a:endParaRPr lang="hr-HR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5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915207"/>
          </a:xfrm>
        </p:spPr>
        <p:txBody>
          <a:bodyPr anchor="ctr">
            <a:normAutofit/>
          </a:bodyPr>
          <a:lstStyle/>
          <a:p>
            <a:pPr algn="ctr"/>
            <a:r>
              <a:rPr lang="hr-HR" altLang="sr-Latn-R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KRAJU…I NAJVAŽNIJE</a:t>
            </a:r>
            <a:endParaRPr lang="hr-H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r-HR" altLang="sr-Latn-R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Dajte djetetu do znanja da vaša ljubav prema njemu ne ovisi o njegovom školskom uspjehu !</a:t>
            </a:r>
          </a:p>
          <a:p>
            <a:endParaRPr lang="hr-HR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7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r-HR" sz="3800" kern="0" dirty="0">
                <a:latin typeface="Arial" panose="020B0604020202020204" pitchFamily="34" charset="0"/>
                <a:cs typeface="Arial" panose="020B0604020202020204" pitchFamily="34" charset="0"/>
              </a:rPr>
              <a:t>OBVEZNI NASTAVNI PREDMETI U PRVOM RAZREDU:</a:t>
            </a:r>
            <a:br>
              <a:rPr lang="hr-HR" sz="3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5028" y="2704014"/>
            <a:ext cx="9941319" cy="3438166"/>
          </a:xfrm>
        </p:spPr>
        <p:txBody>
          <a:bodyPr anchor="ctr">
            <a:normAutofit fontScale="92500" lnSpcReduction="2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Hrvatski jezik- 5 sati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Likovna kultura- 1 sat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Glazbena kultura-1 sat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Engleski jezik- 2 sata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Matematika- 4 sata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Priroda i društvo - 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Tjelesno zdravstvena kultura - 3 sata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Izborni </a:t>
            </a:r>
            <a:r>
              <a:rPr lang="hr-HR" kern="0" dirty="0" err="1">
                <a:latin typeface="Arial" panose="020B0604020202020204" pitchFamily="34" charset="0"/>
                <a:cs typeface="Arial" panose="020B0604020202020204" pitchFamily="34" charset="0"/>
              </a:rPr>
              <a:t>predmetI</a:t>
            </a: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: vjeronauk- 2 sata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hr-HR" kern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informatika</a:t>
            </a:r>
          </a:p>
          <a:p>
            <a:endParaRPr lang="hr-HR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16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793662" y="386930"/>
            <a:ext cx="10066122" cy="8250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OSTALE INFORMACIJE: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Putnici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Produženi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boravak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Udžbenici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školski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pribor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bilježnice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likovne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Raspored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sati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roditelje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Roditeljski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sastanci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školi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4" name="Picture 8" descr="C:\Documents and Settings\hope12\Desktop\preuzm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600000">
            <a:off x="5911532" y="3202814"/>
            <a:ext cx="5150277" cy="2277125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09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5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108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618" y="1239928"/>
            <a:ext cx="2862201" cy="3322646"/>
          </a:xfrm>
        </p:spPr>
        <p:txBody>
          <a:bodyPr anchor="ctr">
            <a:normAutofit/>
          </a:bodyPr>
          <a:lstStyle/>
          <a:p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PRVI DAN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07670" y="631133"/>
            <a:ext cx="6456077" cy="5289378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Prvi nastavni dan šk. god. 2022./2023. </a:t>
            </a:r>
          </a:p>
          <a:p>
            <a:pPr marL="0" indent="0">
              <a:buNone/>
            </a:pPr>
            <a:r>
              <a:rPr lang="hr-HR" dirty="0"/>
              <a:t>   je  5. 9. 2022.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Učenici 1. a, 1. b, 1. c i 1. d dolaze u pratnji roditelja u matičnu školu (Primorska 9) gdje će biti svečana priredba, nakon koje </a:t>
            </a:r>
            <a:r>
              <a:rPr lang="hr-HR" dirty="0" err="1"/>
              <a:t>prvašići</a:t>
            </a:r>
            <a:r>
              <a:rPr lang="hr-HR" dirty="0"/>
              <a:t> i roditelji odlaze u razrede s učiteljicom koja će dati osnovne informacije.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Prvi dan učenici dolaze u školu bez školske torbe i pribora.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Drugi dan donose prazne školske torbe za preuzimanje udžbenika.</a:t>
            </a:r>
          </a:p>
        </p:txBody>
      </p:sp>
    </p:spTree>
    <p:extLst>
      <p:ext uri="{BB962C8B-B14F-4D97-AF65-F5344CB8AC3E}">
        <p14:creationId xmlns:p14="http://schemas.microsoft.com/office/powerpoint/2010/main" val="232397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80"/>
          </a:xfrm>
        </p:spPr>
        <p:txBody>
          <a:bodyPr>
            <a:normAutofit fontScale="90000"/>
          </a:bodyPr>
          <a:lstStyle/>
          <a:p>
            <a:r>
              <a:rPr lang="hr-HR" sz="200" dirty="0"/>
              <a:t>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93" y="213562"/>
            <a:ext cx="2619375" cy="174307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0370"/>
            <a:ext cx="2639568" cy="42367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4" y="607470"/>
            <a:ext cx="5947719" cy="60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57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618" y="1239928"/>
            <a:ext cx="4008586" cy="3888254"/>
          </a:xfrm>
        </p:spPr>
        <p:txBody>
          <a:bodyPr anchor="ctr"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PRIVIKAVANJE NA ŠKOLU – prva dva ili tri tjedna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02119" y="1239927"/>
            <a:ext cx="5861628" cy="366201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Učenici će u početku imati po tri školska sata (to neće biti tipičan sat od 45 minuta već izmjena aktivnosti kroz rekreativne pauze).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Prvi dan 5. 9. 2022. je kratki roditeljski sastanak, u prva dva tjedna je klasični roditeljski sa svim potrebnim informacijama za lakši početak školovanja.</a:t>
            </a:r>
          </a:p>
        </p:txBody>
      </p:sp>
    </p:spTree>
    <p:extLst>
      <p:ext uri="{BB962C8B-B14F-4D97-AF65-F5344CB8AC3E}">
        <p14:creationId xmlns:p14="http://schemas.microsoft.com/office/powerpoint/2010/main" val="3761886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618" y="1239928"/>
            <a:ext cx="3380675" cy="3888254"/>
          </a:xfrm>
        </p:spPr>
        <p:txBody>
          <a:bodyPr anchor="ctr"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KRITERIJ </a:t>
            </a:r>
            <a:b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ZA FORMIRANJE RAZREDNIH ODJELA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9964" y="766735"/>
            <a:ext cx="6493784" cy="5617436"/>
          </a:xfrm>
        </p:spPr>
        <p:txBody>
          <a:bodyPr anchor="ctr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razina postignuća prilikom procjene psihofizičke spremnosti 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 školu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braća i sestre /smjena i škola/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ravnomjeran broj dječaka i djevojčica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mjesto stanovanja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teškoće u razvoju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poštivanje  Pravilnika o broju učenika u razrednom odjelu i Pedagoškog standarda za osnovne škole te mreža osnovnih škola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zdravstveno stanje učenika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socijalni uvjeti u obitelji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izborni predmet</a:t>
            </a: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02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8E6F53E-6C40-4DD8-9B40-DBE4CEDE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POPIS UČENIKA 1.A</a:t>
            </a:r>
            <a:b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58509"/>
              </p:ext>
            </p:extLst>
          </p:nvPr>
        </p:nvGraphicFramePr>
        <p:xfrm>
          <a:off x="2584888" y="2598710"/>
          <a:ext cx="6520226" cy="3438144"/>
        </p:xfrm>
        <a:graphic>
          <a:graphicData uri="http://schemas.openxmlformats.org/drawingml/2006/table">
            <a:tbl>
              <a:tblPr firstRow="1" firstCol="1" bandRow="1"/>
              <a:tblGrid>
                <a:gridCol w="233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451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884710-1AA4-4E29-859D-158237EB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POPIS UČENIKA 1.B</a:t>
            </a:r>
            <a:b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696806"/>
              </p:ext>
            </p:extLst>
          </p:nvPr>
        </p:nvGraphicFramePr>
        <p:xfrm>
          <a:off x="2584888" y="2598710"/>
          <a:ext cx="6520226" cy="3438144"/>
        </p:xfrm>
        <a:graphic>
          <a:graphicData uri="http://schemas.openxmlformats.org/drawingml/2006/table">
            <a:tbl>
              <a:tblPr firstRow="1" firstCol="1" bandRow="1"/>
              <a:tblGrid>
                <a:gridCol w="1848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564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A26217-981E-4D92-820A-06ADF2AF5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POPIS UČENIKA 1.C</a:t>
            </a:r>
            <a:b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225989"/>
              </p:ext>
            </p:extLst>
          </p:nvPr>
        </p:nvGraphicFramePr>
        <p:xfrm>
          <a:off x="2976923" y="2598710"/>
          <a:ext cx="5736156" cy="3438144"/>
        </p:xfrm>
        <a:graphic>
          <a:graphicData uri="http://schemas.openxmlformats.org/drawingml/2006/table">
            <a:tbl>
              <a:tblPr firstRow="1" firstCol="1" bandRow="1"/>
              <a:tblGrid>
                <a:gridCol w="1912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219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A242A2-9924-4359-A0D8-E52C54D9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POPIS UČENIKA 1.D</a:t>
            </a:r>
            <a:b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201244"/>
              </p:ext>
            </p:extLst>
          </p:nvPr>
        </p:nvGraphicFramePr>
        <p:xfrm>
          <a:off x="2542147" y="2598710"/>
          <a:ext cx="6605707" cy="3438144"/>
        </p:xfrm>
        <a:graphic>
          <a:graphicData uri="http://schemas.openxmlformats.org/drawingml/2006/table">
            <a:tbl>
              <a:tblPr firstRow="1" firstCol="1" bandRow="1"/>
              <a:tblGrid>
                <a:gridCol w="2326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111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074" marR="640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512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C51D4-A2E2-482C-8617-7461B86C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hr-HR" sz="4200">
                <a:latin typeface="Arial" panose="020B0604020202020204" pitchFamily="34" charset="0"/>
                <a:cs typeface="Arial" panose="020B0604020202020204" pitchFamily="34" charset="0"/>
              </a:rPr>
              <a:t>POPIS UČENIKA PŠ VELIKA JELSA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484052"/>
              </p:ext>
            </p:extLst>
          </p:nvPr>
        </p:nvGraphicFramePr>
        <p:xfrm>
          <a:off x="4605661" y="3775646"/>
          <a:ext cx="2478678" cy="1084272"/>
        </p:xfrm>
        <a:graphic>
          <a:graphicData uri="http://schemas.openxmlformats.org/drawingml/2006/table">
            <a:tbl>
              <a:tblPr firstRow="1" firstCol="1" bandRow="1"/>
              <a:tblGrid>
                <a:gridCol w="826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80826" marR="80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0826" marR="80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80826" marR="80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80826" marR="80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80826" marR="80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3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80826" marR="80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774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489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200" dirty="0"/>
              <a:t>.</a:t>
            </a:r>
            <a:endParaRPr lang="en-US" sz="2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4" descr="school-b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19" y="2619784"/>
            <a:ext cx="2739362" cy="36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5" descr="10677281-happy-children-come-with-backpacks-and-notebooks-to-school-bann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979" y="2619784"/>
            <a:ext cx="3600041" cy="36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94074" y="2965270"/>
            <a:ext cx="3758184" cy="19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70657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r-HR" sz="4200" dirty="0">
                <a:latin typeface="Arial" panose="020B0604020202020204" pitchFamily="34" charset="0"/>
                <a:cs typeface="Arial" panose="020B0604020202020204" pitchFamily="34" charset="0"/>
              </a:rPr>
              <a:t>Nova uloga roditelja – na prvoj stepenici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3660" y="1480439"/>
            <a:ext cx="10143668" cy="4554602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Uloga roditelja na početku školovanja djeteta je vrlo značajna.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Roditelj ima zadaću ohrabrivati dijete na način prikazivanja škole kao mjesta na kojemu može otkrivati, uživati i radovati se, zadovoljiti radoznalost kao i želju za novim znanjima.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Škola za dijete treba predstavljati ugodno i sigurno mjesto, a ne mjesto kojim će roditelj zastrašivati dijete.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Roditelj uvijek treba saslušati dijete, pažljivo i s razumijevanjem.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Djetetu je potrebno dati informacije vezane za novo razdoblje njegova života.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/>
              <a:t>S obzirom da je polazak u 1. razred jedna nova, a za neku djecu i stresna situacija, važno je dijete ohrabrivati, motivirati i poticati. </a:t>
            </a:r>
          </a:p>
        </p:txBody>
      </p:sp>
    </p:spTree>
    <p:extLst>
      <p:ext uri="{BB962C8B-B14F-4D97-AF65-F5344CB8AC3E}">
        <p14:creationId xmlns:p14="http://schemas.microsoft.com/office/powerpoint/2010/main" val="109614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DE46A0-57A0-41B9-B8BA-73C755B0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hr-HR" altLang="sr-Latn-RS" sz="3800" dirty="0">
                <a:latin typeface="Arial" panose="020B0604020202020204" pitchFamily="34" charset="0"/>
                <a:cs typeface="Arial" panose="020B0604020202020204" pitchFamily="34" charset="0"/>
              </a:rPr>
              <a:t>NA POČETKU – ONO ŠTO SMO ODRADILI </a:t>
            </a:r>
            <a:endParaRPr lang="hr-H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4B2441-AE10-4AA4-9BD6-D60DB3178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3831961"/>
          </a:xfrm>
        </p:spPr>
        <p:txBody>
          <a:bodyPr anchor="ctr">
            <a:normAutofit/>
          </a:bodyPr>
          <a:lstStyle/>
          <a:p>
            <a:pPr marL="306000" marR="0" lvl="0" indent="-30600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Za uspješnost </a:t>
            </a:r>
            <a:r>
              <a:rPr kumimoji="0" lang="hr-HR" altLang="sr-Latn-RS" sz="2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prvašića</a:t>
            </a:r>
            <a:r>
              <a:rPr kumimoji="0" lang="hr-HR" altLang="sr-Latn-R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 školi od velikog je značenja zrelost djeteta za polazak u školu koju utvrđuje povjerenstvo za pregled djece prije polaska u školu.</a:t>
            </a:r>
          </a:p>
          <a:p>
            <a:pPr marL="306000" marR="0" lvl="0" indent="-30600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6000" marR="0" lvl="0" indent="-30600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altLang="sr-Latn-R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Pravilnik o postupku utvrđivanja psihofizičkoga stanja djeteta, učenika te sastavu stručnoga povjerenstva</a:t>
            </a:r>
            <a:endParaRPr kumimoji="0" lang="hr-HR" altLang="sr-Latn-RS" sz="2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6000" marR="0" lvl="0" indent="-30600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A629E7"/>
              </a:buClr>
              <a:buSzPct val="92000"/>
              <a:buFont typeface="Arial" panose="020B0604020202020204" pitchFamily="34" charset="0"/>
              <a:buNone/>
              <a:tabLst/>
              <a:defRPr/>
            </a:pPr>
            <a:r>
              <a:rPr kumimoji="0" lang="hr-HR" altLang="sr-Latn-RS" sz="2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hr-HR" altLang="sr-Latn-RS" sz="2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 temelju članka 20. stavka 4. i članka 21. stavka 1. Zakona o odgoju i obrazovanju u osnovnoj i srednjoj školi (Narodne novine, broj 87/08., 86/09., 92/10. i 105/10. – </a:t>
            </a:r>
            <a:r>
              <a:rPr kumimoji="0" lang="hr-HR" altLang="sr-Latn-RS" sz="26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ispr</a:t>
            </a:r>
            <a:r>
              <a:rPr kumimoji="0" lang="hr-HR" altLang="sr-Latn-RS" sz="2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7379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0CC909-CFFB-4F33-A493-F3A02FF9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altLang="sr-Latn-RS" sz="3800" dirty="0">
                <a:latin typeface="Arial" panose="020B0604020202020204" pitchFamily="34" charset="0"/>
                <a:cs typeface="Arial" panose="020B0604020202020204" pitchFamily="34" charset="0"/>
              </a:rPr>
              <a:t>SPREMNOST DJETETA ZA ŠKOLU </a:t>
            </a:r>
            <a:endParaRPr lang="hr-H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F591DC-5386-4A40-BF07-0CF80905D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Kronološka dob 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      djeteta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4FFCC5-ACE8-4794-9217-43AA4462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140968"/>
            <a:ext cx="4038600" cy="243558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3CD44C0-F07A-4511-A319-76B0759AF6A2}"/>
              </a:ext>
            </a:extLst>
          </p:cNvPr>
          <p:cNvSpPr txBox="1"/>
          <p:nvPr/>
        </p:nvSpPr>
        <p:spPr>
          <a:xfrm>
            <a:off x="6096000" y="1923068"/>
            <a:ext cx="4622276" cy="413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Psihofizička zrelost za školu: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	tjelesna zrelost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intelektualna zrelost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	emocionalna zrelost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	socijalna zrelost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5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42F543-5E4A-4101-BAC7-68168620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584463"/>
            <a:ext cx="10368039" cy="771843"/>
          </a:xfrm>
        </p:spPr>
        <p:txBody>
          <a:bodyPr anchor="b"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TJELESNA ZRELOST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A3288B-A3E7-48AD-B1AE-BA6FA8FE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5" y="1694763"/>
            <a:ext cx="5978473" cy="44458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Tjelesni razvoj (djevojčice, dječaci):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prosječna visina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razvijenost osjetilnih organa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kontrola fizioloških potreba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 tijeku izmjena mliječnih zubića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0F5D5-D39A-4891-BE16-536D3085E4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96"/>
          <a:stretch/>
        </p:blipFill>
        <p:spPr>
          <a:xfrm>
            <a:off x="7079530" y="1383738"/>
            <a:ext cx="4387934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42F543-5E4A-4101-BAC7-68168620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209199"/>
            <a:ext cx="10368039" cy="780615"/>
          </a:xfrm>
        </p:spPr>
        <p:txBody>
          <a:bodyPr anchor="b">
            <a:normAutofit/>
          </a:bodyPr>
          <a:lstStyle/>
          <a:p>
            <a:pPr algn="ctr"/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MOTORIKA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A3288B-A3E7-48AD-B1AE-BA6FA8FE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5" y="1383729"/>
            <a:ext cx="6421855" cy="317884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Gruba motorika: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vozi bicikl, pliva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održava ravnotežu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preskače prepreke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samostalno se oblači</a:t>
            </a:r>
          </a:p>
          <a:p>
            <a:pPr marL="0" indent="0">
              <a:buNone/>
            </a:pP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Fina motorika: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reže škaricama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koristi samostalno pribor za jelo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veže vezice na tenisicama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olovku drži pravilno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0F5D5-D39A-4891-BE16-536D3085E4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96"/>
          <a:stretch/>
        </p:blipFill>
        <p:spPr>
          <a:xfrm>
            <a:off x="7079530" y="1383738"/>
            <a:ext cx="4387934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9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2B40D9-3114-4E43-861E-A1F54357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273377"/>
            <a:ext cx="10368039" cy="839357"/>
          </a:xfrm>
        </p:spPr>
        <p:txBody>
          <a:bodyPr anchor="b">
            <a:normAutofit/>
          </a:bodyPr>
          <a:lstStyle/>
          <a:p>
            <a:pPr algn="ctr"/>
            <a:r>
              <a:rPr lang="hr-HR" sz="3800" dirty="0">
                <a:latin typeface="Arial" panose="020B0604020202020204" pitchFamily="34" charset="0"/>
                <a:cs typeface="Arial" panose="020B0604020202020204" pitchFamily="34" charset="0"/>
              </a:rPr>
              <a:t>INTELEKTUALNA ZRELOST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DA765B-4CC3-42DB-8163-BB1E0365E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1383729"/>
            <a:ext cx="6723511" cy="475686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obuhvaća razvoj govora i jezika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mogućnost usmjeravanja i održavanja pažnje (15 do 20 minuta)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razvijenost mišljenja, opažanja, pamćenja ...</a:t>
            </a:r>
          </a:p>
          <a:p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D02CF-2352-4460-8653-CF20145E7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496"/>
          <a:stretch/>
        </p:blipFill>
        <p:spPr>
          <a:xfrm>
            <a:off x="7863396" y="1383738"/>
            <a:ext cx="360406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80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1686</Words>
  <Application>Microsoft Office PowerPoint</Application>
  <PresentationFormat>Široki zaslon</PresentationFormat>
  <Paragraphs>306</Paragraphs>
  <Slides>37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Tahoma</vt:lpstr>
      <vt:lpstr>Wingdings</vt:lpstr>
      <vt:lpstr>Tema sustava Office</vt:lpstr>
      <vt:lpstr>Idemo u školu!  Što je važno znati prije polaska u 1. razred? </vt:lpstr>
      <vt:lpstr>POLAZAK DJETETA U PRVI RAZRED</vt:lpstr>
      <vt:lpstr>.</vt:lpstr>
      <vt:lpstr>Nova uloga roditelja – na prvoj stepenici</vt:lpstr>
      <vt:lpstr>NA POČETKU – ONO ŠTO SMO ODRADILI </vt:lpstr>
      <vt:lpstr>SPREMNOST DJETETA ZA ŠKOLU </vt:lpstr>
      <vt:lpstr>TJELESNA ZRELOST</vt:lpstr>
      <vt:lpstr>MOTORIKA</vt:lpstr>
      <vt:lpstr>INTELEKTUALNA ZRELOST</vt:lpstr>
      <vt:lpstr>EMOCIONALNA ZRELOST</vt:lpstr>
      <vt:lpstr>SOCIJALNA ZRELOST</vt:lpstr>
      <vt:lpstr>PRVI SUSRET SA ŠKOLOM </vt:lpstr>
      <vt:lpstr>ŠTO POLAZAK DJETETA U ŠKOLU ZNAČI RODITELJU?</vt:lpstr>
      <vt:lpstr>ŠTO POLAZAK U ŠKOLU ZNAČI DJETETU?</vt:lpstr>
      <vt:lpstr>ŠTO ŠKOLA TRAŽI OD DJETETA?</vt:lpstr>
      <vt:lpstr>.</vt:lpstr>
      <vt:lpstr>ODGOVORNOST U ŠKOLI</vt:lpstr>
      <vt:lpstr>.</vt:lpstr>
      <vt:lpstr>SAVJETI RODITELJIMA</vt:lpstr>
      <vt:lpstr>SAVJETI RODITELJIMA</vt:lpstr>
      <vt:lpstr>NA VRIJEME I U DOBROJ ATMOSFERI IZVRŠITE TEHNIČKE PRIPREME</vt:lpstr>
      <vt:lpstr>SAVJETI RODITELJIMA</vt:lpstr>
      <vt:lpstr>SAVJETI RODITELJIMA</vt:lpstr>
      <vt:lpstr>SURADNJA</vt:lpstr>
      <vt:lpstr>NA KRAJU…I NAJVAŽNIJE</vt:lpstr>
      <vt:lpstr>OBVEZNI NASTAVNI PREDMETI U PRVOM RAZREDU: </vt:lpstr>
      <vt:lpstr>OSTALE INFORMACIJE:</vt:lpstr>
      <vt:lpstr>PowerPoint prezentacija</vt:lpstr>
      <vt:lpstr>PRVI DAN ŠKOLE</vt:lpstr>
      <vt:lpstr>PRIVIKAVANJE NA ŠKOLU – prva dva ili tri tjedna</vt:lpstr>
      <vt:lpstr>KRITERIJ  ZA FORMIRANJE RAZREDNIH ODJELA</vt:lpstr>
      <vt:lpstr>POPIS UČENIKA 1.A </vt:lpstr>
      <vt:lpstr>POPIS UČENIKA 1.B </vt:lpstr>
      <vt:lpstr>POPIS UČENIKA 1.C </vt:lpstr>
      <vt:lpstr>POPIS UČENIKA 1.D </vt:lpstr>
      <vt:lpstr>POPIS UČENIKA PŠ VELIKA JELSA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Idemo u školu!  Roditeljski sastanak</dc:title>
  <dc:creator>ANITA BROZOVIĆ</dc:creator>
  <cp:lastModifiedBy>ANITA</cp:lastModifiedBy>
  <cp:revision>15</cp:revision>
  <cp:lastPrinted>2022-06-28T12:03:03Z</cp:lastPrinted>
  <dcterms:created xsi:type="dcterms:W3CDTF">2022-06-27T22:38:21Z</dcterms:created>
  <dcterms:modified xsi:type="dcterms:W3CDTF">2022-06-29T11:23:53Z</dcterms:modified>
</cp:coreProperties>
</file>