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ABF6-EF31-44BA-A725-F9AE38666FF9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F70B-4E3C-46CB-9EC3-F1142225ED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9F6E-A227-42C7-B364-7492FC4B020D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99A2-D3DD-42EE-8E82-B16504EA6F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9DD9-B783-4A57-9217-C22366066D69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F519-4BAD-408B-99A0-71EFD11DA7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8C6F-5742-4A68-9A9C-DD0F5B9CF732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002A-3409-4A99-B080-68FB7AC88C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C686-92D9-4FB9-950B-8745D99BAB93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3AC5-104D-407F-B637-3E3D7FDF93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3B85-3494-4447-B9A5-A9F14C525114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94BC-E8E0-4862-9C8A-2DD8014EC9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BD2E-2C37-42C5-8A11-DC34E01920E0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6599-3E6D-4386-AD60-217B82711D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7DD2-66E7-46CA-95F3-CAAA7F18EAB1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AA39-E0F7-4877-A8DE-AFD8B8C21F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8C3D-8EE4-41C5-9750-EE021674A46E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C632-42E7-4DED-8584-C5568EC25C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596A-8C97-41B6-A58B-331CC5A71EA5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B4F9-A125-4620-9C59-A52C791703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E47D-E9C7-48B2-9107-869579F2A825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8496-7672-4566-9070-5C833E2A9C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60CF4-34DA-40E5-BE9A-9980E00AC893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7BAD1-BE1D-48E6-AC19-1A24AE4A4DA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14290"/>
            <a:ext cx="3506088" cy="156966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9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KVIZ 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357826"/>
            <a:ext cx="7985391" cy="1200329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REPUBLICI SLOVENIJI</a:t>
            </a:r>
          </a:p>
        </p:txBody>
      </p:sp>
      <p:pic>
        <p:nvPicPr>
          <p:cNvPr id="2052" name="Picture 9" descr="Slovenia_fla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43188"/>
            <a:ext cx="42767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50" y="0"/>
            <a:ext cx="2114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0"/>
            <a:ext cx="8643937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Najveći granični prijelaz između Hrvatske i Slovenije ujedno su i vrata u Europsku Uniju. Taj se granični prijelaz zove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____________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214688" y="3071813"/>
            <a:ext cx="2352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Bregana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Letenye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Bajakovo 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3699E-6 L 0.28542 -0.196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0"/>
            <a:ext cx="8643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Slovenske tvrtke prisutne i na hrvatskome tržištu su: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214438" y="2357438"/>
            <a:ext cx="654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Sony, Philips, Volvo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Končar, Gredelj, Našicecement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Gorenje, Zlatarna Celje, Mercator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ree_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43313"/>
            <a:ext cx="18573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la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"/>
            <a:ext cx="31908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954806">
            <a:off x="1858778" y="2707162"/>
            <a:ext cx="6396048" cy="2187059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9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KRAJ!</a:t>
            </a:r>
          </a:p>
        </p:txBody>
      </p:sp>
      <p:sp>
        <p:nvSpPr>
          <p:cNvPr id="5" name="Footer Placeholder 4"/>
          <p:cNvSpPr>
            <a:spLocks noGrp="1"/>
          </p:cNvSpPr>
          <p:nvPr/>
        </p:nvSpPr>
        <p:spPr>
          <a:xfrm>
            <a:off x="0" y="6423045"/>
            <a:ext cx="6929454" cy="43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000" dirty="0" smtClean="0"/>
              <a:t>Osmislili i izradili: Matija Dreven, prof. (OŠ Braće Seljan) i Ana Sudarević, dipl. knjiž. (OŠ Dubovac) 2011.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" y="285750"/>
            <a:ext cx="81661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Republika Slovenija graniči s: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71500" y="1785938"/>
            <a:ext cx="8297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 Hrvatskom, Italijom, Srbijom i Crnom Gorom.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 Mađarskom, Austrijom i Njemačkom.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 Italijom, Austrijom, Mađarskom i Hrvatskom.</a:t>
            </a:r>
          </a:p>
        </p:txBody>
      </p:sp>
      <p:pic>
        <p:nvPicPr>
          <p:cNvPr id="5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5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0"/>
            <a:ext cx="771525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60"/>
                            </p:stCondLst>
                            <p:childTnLst>
                              <p:par>
                                <p:cTn id="67" presetID="27" presetClass="exit" presetSubtype="0" fill="hold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9296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Glavni grad Slovenije je _________ :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71875" y="2786063"/>
            <a:ext cx="2268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Ljubljana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Beograd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Sarajevo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00188"/>
            <a:ext cx="9169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4.73988E-6 L -0.02986 -0.291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214313"/>
            <a:ext cx="8643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Alpska ledenjačka jezera koja su danas izrazito turistički iskorištena su: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357438" y="2857500"/>
            <a:ext cx="5357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Bled i Bohinj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Sabljaci i Balaton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Vrpsko i Nežidersko jezero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6357950" cy="33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0425" y="2905125"/>
            <a:ext cx="5743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285750"/>
            <a:ext cx="86439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Postojna i Škocjanske jame su: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43000" y="2000250"/>
            <a:ext cx="72977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alpske udoline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važniji slovenski gradovi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spilje s bogatim podzemnim svijetom  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5639811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0724" y="3143248"/>
            <a:ext cx="540327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0"/>
            <a:ext cx="864393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</a:t>
            </a: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Lipicanci, vrsta konja koja se uzgaja za Bečku državnu školu jahanja uzgaja se u Lipici, nedaleko od slovensko-  talijanske granice. Ti se konji rađaju</a:t>
            </a: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34975" y="2928938"/>
            <a:ext cx="8529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sivi i takvima ostaju čitav život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crni, a potom pobijele u odrasloj životnoj dobi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bijeli, potom počnu crnjeti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18" name="Picture 17" descr="lipican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Jedini slovenski nacionalni park područje je i najviše slovenske planine. To je _______________: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429000" y="2714625"/>
            <a:ext cx="2033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Tamar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Pohorje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Triglav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18" name="Picture 17" descr="trigla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0.15087 -0.404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0"/>
            <a:ext cx="8643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Drvo koje je izabrano za slovenski nacionalni simbol je ________________: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429000" y="3000375"/>
            <a:ext cx="176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lipa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hrast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bukva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2286000"/>
            <a:ext cx="3813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28E-6 L -0.00364 -0.228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0"/>
            <a:ext cx="86439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Slovenski gradovi koji su najbliži karlovačkoj regiji su: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750" y="2286000"/>
            <a:ext cx="6318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Izola, Koper i Piran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Maribor, Ormož i Ptuj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hr-HR" sz="3200" b="1">
                <a:latin typeface="Calibri" pitchFamily="34" charset="0"/>
              </a:rPr>
              <a:t>Novo Mesto, Metlika i Črnomelj </a:t>
            </a:r>
          </a:p>
        </p:txBody>
      </p:sp>
      <p:pic>
        <p:nvPicPr>
          <p:cNvPr id="7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384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Ana</cp:lastModifiedBy>
  <cp:revision>20</cp:revision>
  <dcterms:created xsi:type="dcterms:W3CDTF">2011-04-30T15:57:11Z</dcterms:created>
  <dcterms:modified xsi:type="dcterms:W3CDTF">2011-05-05T18:53:00Z</dcterms:modified>
</cp:coreProperties>
</file>